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531" r:id="rId3"/>
    <p:sldId id="470" r:id="rId4"/>
    <p:sldId id="453" r:id="rId5"/>
    <p:sldId id="529" r:id="rId6"/>
    <p:sldId id="474" r:id="rId7"/>
    <p:sldId id="473" r:id="rId8"/>
    <p:sldId id="280" r:id="rId9"/>
    <p:sldId id="484" r:id="rId10"/>
    <p:sldId id="476" r:id="rId11"/>
    <p:sldId id="472" r:id="rId12"/>
    <p:sldId id="457" r:id="rId13"/>
    <p:sldId id="485" r:id="rId14"/>
    <p:sldId id="491" r:id="rId15"/>
    <p:sldId id="527" r:id="rId16"/>
    <p:sldId id="469" r:id="rId17"/>
    <p:sldId id="483" r:id="rId18"/>
    <p:sldId id="514" r:id="rId19"/>
    <p:sldId id="513" r:id="rId20"/>
    <p:sldId id="515" r:id="rId21"/>
    <p:sldId id="522" r:id="rId22"/>
    <p:sldId id="512" r:id="rId23"/>
    <p:sldId id="520" r:id="rId24"/>
    <p:sldId id="521" r:id="rId25"/>
    <p:sldId id="532" r:id="rId26"/>
    <p:sldId id="490" r:id="rId27"/>
    <p:sldId id="460" r:id="rId28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30"/>
      <p:bold r:id="rId31"/>
    </p:embeddedFont>
    <p:embeddedFont>
      <p:font typeface="微軟正黑體" panose="020B0604030504040204" pitchFamily="34" charset="-120"/>
      <p:regular r:id="rId30"/>
      <p:bold r:id="rId31"/>
    </p:embeddedFont>
    <p:embeddedFont>
      <p:font typeface="Arial Black" panose="020B0604020202020204" pitchFamily="34" charset="0"/>
      <p:bold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Impact" panose="020B0806030902050204" pitchFamily="34" charset="0"/>
      <p:regular r:id="rId35"/>
    </p:embeddedFont>
    <p:embeddedFont>
      <p:font typeface="Montserrat" pitchFamily="2" charset="0"/>
      <p:regular r:id="rId36"/>
      <p:bold r:id="rId37"/>
      <p:italic r:id="rId38"/>
      <p:boldItalic r:id="rId39"/>
    </p:embeddedFont>
    <p:embeddedFont>
      <p:font typeface="Montserrat Medium" panose="020F0502020204030204" pitchFamily="34" charset="0"/>
      <p:regular r:id="rId40"/>
      <p:italic r:id="rId41"/>
    </p:embeddedFont>
    <p:embeddedFont>
      <p:font typeface="Oswald" pitchFamily="2" charset="0"/>
      <p:regular r:id="rId42"/>
      <p:bold r:id="rId43"/>
      <p:italic r:id="rId44"/>
      <p:boldItalic r:id="rId45"/>
    </p:embeddedFont>
    <p:embeddedFont>
      <p:font typeface="Oswald Medium" panose="020F0502020204030204" pitchFamily="34" charset="0"/>
      <p:regular r:id="rId46"/>
    </p:embeddedFont>
    <p:embeddedFont>
      <p:font typeface="Oswald SemiBold" panose="020F0502020204030204" pitchFamily="34" charset="0"/>
      <p:regular r:id="rId47"/>
      <p:bold r:id="rId48"/>
    </p:embeddedFont>
    <p:embeddedFont>
      <p:font typeface="Raleway ExtraBold" panose="020F0502020204030204" pitchFamily="34" charset="0"/>
      <p:bold r:id="rId49"/>
      <p:italic r:id="rId50"/>
      <p:boldItalic r:id="rId51"/>
    </p:embeddedFont>
    <p:embeddedFont>
      <p:font typeface="Raleway Medium" panose="020F0502020204030204" pitchFamily="34" charset="0"/>
      <p:regular r:id="rId52"/>
      <p: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 軒 羅" initials="1軒羅" lastIdx="1" clrIdx="0">
    <p:extLst>
      <p:ext uri="{19B8F6BF-5375-455C-9EA6-DF929625EA0E}">
        <p15:presenceInfo xmlns:p15="http://schemas.microsoft.com/office/powerpoint/2012/main" userId="9bcb1f28a7a1883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F20"/>
    <a:srgbClr val="ECECEC"/>
    <a:srgbClr val="75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721FAB-703D-4677-8CE6-F356C5FE157C}" v="18" dt="2021-12-17T09:07:03.403"/>
    <p1510:client id="{38708DDC-1476-473B-A162-81C348EC028C}" v="3" dt="2021-12-17T11:35:47.653"/>
    <p1510:client id="{5AF293B7-DEDA-4C0E-867E-2D27E48C1880}" v="14" dt="2021-12-17T13:18:36.675"/>
    <p1510:client id="{971ACD58-FBD1-4777-8066-91BDDFDFFD58}" v="6" dt="2021-12-17T09:09:34.836"/>
    <p1510:client id="{A8D9F610-09A3-48A2-A62B-2D06DB86236E}" v="23" dt="2021-12-17T13:42:51.676"/>
    <p1510:client id="{B0A7EA77-BB38-48E9-9A1E-3399DFD9B574}" v="49" dt="2021-12-17T09:49:45.221"/>
    <p1510:client id="{CB1AC294-FB9E-4CC0-82C9-D3228FE48D92}" v="44" dt="2021-12-16T15:14:24.560"/>
    <p1510:client id="{F0800401-C603-40B0-B5B5-F51120071439}" v="118" dt="2021-12-16T14:39:30.3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B24BC96-D2F8-4E0F-8BA8-9DD5EAA792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77"/>
  </p:normalViewPr>
  <p:slideViewPr>
    <p:cSldViewPr snapToGrid="0">
      <p:cViewPr varScale="1">
        <p:scale>
          <a:sx n="155" d="100"/>
          <a:sy n="155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___.xlsx"/><Relationship Id="rId4" Type="http://schemas.openxmlformats.org/officeDocument/2006/relationships/image" Target="../media/image13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454097232922272E-2"/>
          <c:y val="3.6131872757048961E-2"/>
          <c:w val="0.88403675805449344"/>
          <c:h val="0.82899833276186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台北捷運</c:v>
                </c:pt>
                <c:pt idx="1">
                  <c:v>高雄捷運</c:v>
                </c:pt>
                <c:pt idx="2">
                  <c:v>桃園捷運</c:v>
                </c:pt>
                <c:pt idx="3">
                  <c:v>新北捷運</c:v>
                </c:pt>
                <c:pt idx="4">
                  <c:v>台鐵</c:v>
                </c:pt>
                <c:pt idx="5">
                  <c:v>高鐵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213</c:v>
                </c:pt>
                <c:pt idx="1">
                  <c:v>18</c:v>
                </c:pt>
                <c:pt idx="2">
                  <c:v>7</c:v>
                </c:pt>
                <c:pt idx="3">
                  <c:v>1</c:v>
                </c:pt>
                <c:pt idx="4">
                  <c:v>64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CC-4C52-B7D1-3A151A2991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>
              <a:gsLst>
                <a:gs pos="93000">
                  <a:srgbClr val="263238">
                    <a:lumMod val="75000"/>
                    <a:lumOff val="25000"/>
                  </a:srgbClr>
                </a:gs>
                <a:gs pos="98000">
                  <a:srgbClr val="494949"/>
                </a:gs>
              </a:gsLst>
              <a:lin ang="6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100000">
                    <a:srgbClr val="9E2121"/>
                  </a:gs>
                  <a:gs pos="100000">
                    <a:srgbClr val="494949"/>
                  </a:gs>
                </a:gsLst>
                <a:lin ang="6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4CC-4C52-B7D1-3A151A2991A2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93000">
                    <a:srgbClr val="263238">
                      <a:lumMod val="75000"/>
                      <a:lumOff val="25000"/>
                    </a:srgbClr>
                  </a:gs>
                  <a:gs pos="98000">
                    <a:srgbClr val="494949"/>
                  </a:gs>
                </a:gsLst>
                <a:lin ang="6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CC-4C52-B7D1-3A151A2991A2}"/>
              </c:ext>
            </c:extLst>
          </c:dPt>
          <c:cat>
            <c:strRef>
              <c:f>Sheet1!$A$2:$A$7</c:f>
              <c:strCache>
                <c:ptCount val="6"/>
                <c:pt idx="0">
                  <c:v>台北捷運</c:v>
                </c:pt>
                <c:pt idx="1">
                  <c:v>高雄捷運</c:v>
                </c:pt>
                <c:pt idx="2">
                  <c:v>桃園捷運</c:v>
                </c:pt>
                <c:pt idx="3">
                  <c:v>新北捷運</c:v>
                </c:pt>
                <c:pt idx="4">
                  <c:v>台鐵</c:v>
                </c:pt>
                <c:pt idx="5">
                  <c:v>高鐵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213</c:v>
                </c:pt>
                <c:pt idx="1">
                  <c:v>18</c:v>
                </c:pt>
                <c:pt idx="2">
                  <c:v>7</c:v>
                </c:pt>
                <c:pt idx="3">
                  <c:v>1</c:v>
                </c:pt>
                <c:pt idx="4">
                  <c:v>64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4CC-4C52-B7D1-3A151A299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342218128"/>
        <c:axId val="341615848"/>
      </c:barChart>
      <c:catAx>
        <c:axId val="34221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6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方正特雅宋简" panose="02000000000000000000" pitchFamily="2" charset="-122"/>
                <a:cs typeface="+mn-cs"/>
              </a:defRPr>
            </a:pPr>
            <a:endParaRPr lang="zh-TW"/>
          </a:p>
        </c:txPr>
        <c:crossAx val="341615848"/>
        <c:crosses val="autoZero"/>
        <c:auto val="1"/>
        <c:lblAlgn val="ctr"/>
        <c:lblOffset val="100"/>
        <c:noMultiLvlLbl val="0"/>
      </c:catAx>
      <c:valAx>
        <c:axId val="341615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44450" cmpd="sng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  <a:alpha val="63000"/>
                  </a:schemeClr>
                </a:gs>
              </a:gsLst>
              <a:lin ang="5400000" scaled="1"/>
            </a:gradFill>
            <a:headEnd type="oval"/>
            <a:tailEnd type="triangl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pPr>
            <a:endParaRPr lang="zh-TW"/>
          </a:p>
        </c:txPr>
        <c:crossAx val="34221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6" name="Google Shape;218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1038123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6" name="Google Shape;218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2198527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3898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7" name="Google Shape;121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1548630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8" name="Google Shape;338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9" name="Google Shape;3389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1353984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0" name="Google Shape;147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2494131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0" name="Google Shape;147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7" name="Google Shape;121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806692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0" name="Google Shape;147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3995169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7" name="Google Shape;121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</p:spTree>
    <p:extLst>
      <p:ext uri="{BB962C8B-B14F-4D97-AF65-F5344CB8AC3E}">
        <p14:creationId xmlns:p14="http://schemas.microsoft.com/office/powerpoint/2010/main" val="1659944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0640d6c7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g10640d6c7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6598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0640d6c7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g10640d6c7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91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0640d6c7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2" name="Google Shape;892;g10640d6c7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389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26850" y="-98850"/>
            <a:ext cx="4480500" cy="528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oogle Shape;10;p2"/>
          <p:cNvGrpSpPr/>
          <p:nvPr/>
        </p:nvGrpSpPr>
        <p:grpSpPr>
          <a:xfrm>
            <a:off x="6595675" y="225375"/>
            <a:ext cx="5353750" cy="67800"/>
            <a:chOff x="6595675" y="225375"/>
            <a:chExt cx="5353750" cy="67800"/>
          </a:xfrm>
        </p:grpSpPr>
        <p:sp>
          <p:nvSpPr>
            <p:cNvPr id="11" name="Google Shape;11;p2"/>
            <p:cNvSpPr/>
            <p:nvPr/>
          </p:nvSpPr>
          <p:spPr>
            <a:xfrm rot="5400000">
              <a:off x="9580475" y="-2075775"/>
              <a:ext cx="67800" cy="467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5400000">
              <a:off x="6993450" y="72975"/>
              <a:ext cx="67800" cy="37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5400000">
              <a:off x="6651625" y="169425"/>
              <a:ext cx="67800" cy="17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5400000">
            <a:off x="-2367450" y="4178900"/>
            <a:ext cx="5200100" cy="67800"/>
            <a:chOff x="6749325" y="225375"/>
            <a:chExt cx="5200100" cy="67800"/>
          </a:xfrm>
        </p:grpSpPr>
        <p:sp>
          <p:nvSpPr>
            <p:cNvPr id="15" name="Google Shape;15;p2"/>
            <p:cNvSpPr/>
            <p:nvPr/>
          </p:nvSpPr>
          <p:spPr>
            <a:xfrm rot="5400000">
              <a:off x="9386225" y="-2270025"/>
              <a:ext cx="67800" cy="5058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5400000">
              <a:off x="6749925" y="224775"/>
              <a:ext cx="67800" cy="69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495100" y="1345700"/>
            <a:ext cx="35751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495100" y="3317175"/>
            <a:ext cx="39000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CUSTOM_2_1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0"/>
          <p:cNvGrpSpPr/>
          <p:nvPr/>
        </p:nvGrpSpPr>
        <p:grpSpPr>
          <a:xfrm rot="5400000" flipH="1">
            <a:off x="-2218825" y="2081325"/>
            <a:ext cx="5353750" cy="67800"/>
            <a:chOff x="6595675" y="225375"/>
            <a:chExt cx="5353750" cy="67800"/>
          </a:xfrm>
        </p:grpSpPr>
        <p:sp>
          <p:nvSpPr>
            <p:cNvPr id="341" name="Google Shape;341;p30"/>
            <p:cNvSpPr/>
            <p:nvPr/>
          </p:nvSpPr>
          <p:spPr>
            <a:xfrm rot="5400000">
              <a:off x="9580475" y="-2075775"/>
              <a:ext cx="67800" cy="467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30"/>
            <p:cNvSpPr/>
            <p:nvPr/>
          </p:nvSpPr>
          <p:spPr>
            <a:xfrm rot="5400000">
              <a:off x="6993450" y="72975"/>
              <a:ext cx="67800" cy="37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30"/>
            <p:cNvSpPr/>
            <p:nvPr/>
          </p:nvSpPr>
          <p:spPr>
            <a:xfrm rot="5400000">
              <a:off x="6651625" y="169425"/>
              <a:ext cx="67800" cy="17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30"/>
          <p:cNvGrpSpPr/>
          <p:nvPr/>
        </p:nvGrpSpPr>
        <p:grpSpPr>
          <a:xfrm>
            <a:off x="5787350" y="4724300"/>
            <a:ext cx="5200100" cy="67800"/>
            <a:chOff x="6749325" y="225375"/>
            <a:chExt cx="5200100" cy="67800"/>
          </a:xfrm>
        </p:grpSpPr>
        <p:sp>
          <p:nvSpPr>
            <p:cNvPr id="345" name="Google Shape;345;p30"/>
            <p:cNvSpPr/>
            <p:nvPr/>
          </p:nvSpPr>
          <p:spPr>
            <a:xfrm rot="5400000">
              <a:off x="9386225" y="-2270025"/>
              <a:ext cx="67800" cy="5058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30"/>
            <p:cNvSpPr/>
            <p:nvPr/>
          </p:nvSpPr>
          <p:spPr>
            <a:xfrm rot="5400000">
              <a:off x="6749925" y="224775"/>
              <a:ext cx="67800" cy="69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143D-5E9F-4AE2-8627-9BDB97A7C74B}" type="datetimeFigureOut">
              <a:rPr lang="zh-TW" altLang="en-US" smtClean="0"/>
              <a:t>2021/12/18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9AB5-D71C-4BD6-9F9C-7D58E4A85F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383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524000" y="336325"/>
            <a:ext cx="638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 rot="5400000">
            <a:off x="5360700" y="3753875"/>
            <a:ext cx="6371550" cy="67800"/>
            <a:chOff x="2906075" y="527875"/>
            <a:chExt cx="6371550" cy="67800"/>
          </a:xfrm>
        </p:grpSpPr>
        <p:sp>
          <p:nvSpPr>
            <p:cNvPr id="32" name="Google Shape;32;p4"/>
            <p:cNvSpPr/>
            <p:nvPr/>
          </p:nvSpPr>
          <p:spPr>
            <a:xfrm rot="5400000">
              <a:off x="6400325" y="-2282525"/>
              <a:ext cx="66900" cy="5687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 rot="5400000">
              <a:off x="3303850" y="375475"/>
              <a:ext cx="67800" cy="37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 rot="5400000">
              <a:off x="2962025" y="471925"/>
              <a:ext cx="67800" cy="17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" name="Google Shape;35;p4"/>
          <p:cNvGrpSpPr/>
          <p:nvPr/>
        </p:nvGrpSpPr>
        <p:grpSpPr>
          <a:xfrm rot="10800000">
            <a:off x="-2272775" y="4776075"/>
            <a:ext cx="5200100" cy="67800"/>
            <a:chOff x="6749325" y="225375"/>
            <a:chExt cx="5200100" cy="67800"/>
          </a:xfrm>
        </p:grpSpPr>
        <p:sp>
          <p:nvSpPr>
            <p:cNvPr id="36" name="Google Shape;36;p4"/>
            <p:cNvSpPr/>
            <p:nvPr/>
          </p:nvSpPr>
          <p:spPr>
            <a:xfrm rot="5400000">
              <a:off x="9386225" y="-2270025"/>
              <a:ext cx="67800" cy="5058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 rot="5400000">
              <a:off x="6749925" y="224775"/>
              <a:ext cx="67800" cy="69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524000" y="336325"/>
            <a:ext cx="638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" name="Google Shape;40;p5"/>
          <p:cNvGrpSpPr/>
          <p:nvPr/>
        </p:nvGrpSpPr>
        <p:grpSpPr>
          <a:xfrm>
            <a:off x="4149900" y="485950"/>
            <a:ext cx="6371550" cy="67800"/>
            <a:chOff x="2906075" y="527875"/>
            <a:chExt cx="6371550" cy="67800"/>
          </a:xfrm>
        </p:grpSpPr>
        <p:sp>
          <p:nvSpPr>
            <p:cNvPr id="41" name="Google Shape;41;p5"/>
            <p:cNvSpPr/>
            <p:nvPr/>
          </p:nvSpPr>
          <p:spPr>
            <a:xfrm rot="5400000">
              <a:off x="6400325" y="-2282525"/>
              <a:ext cx="66900" cy="5687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5"/>
            <p:cNvSpPr/>
            <p:nvPr/>
          </p:nvSpPr>
          <p:spPr>
            <a:xfrm rot="5400000">
              <a:off x="3303850" y="375475"/>
              <a:ext cx="67800" cy="37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 rot="5400000">
              <a:off x="2962025" y="471925"/>
              <a:ext cx="67800" cy="17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" name="Google Shape;44;p5"/>
          <p:cNvGrpSpPr/>
          <p:nvPr/>
        </p:nvGrpSpPr>
        <p:grpSpPr>
          <a:xfrm rot="5400000">
            <a:off x="-2272775" y="5461875"/>
            <a:ext cx="5200100" cy="67800"/>
            <a:chOff x="6749325" y="225375"/>
            <a:chExt cx="5200100" cy="67800"/>
          </a:xfrm>
        </p:grpSpPr>
        <p:sp>
          <p:nvSpPr>
            <p:cNvPr id="45" name="Google Shape;45;p5"/>
            <p:cNvSpPr/>
            <p:nvPr/>
          </p:nvSpPr>
          <p:spPr>
            <a:xfrm rot="5400000">
              <a:off x="9386225" y="-2270025"/>
              <a:ext cx="67800" cy="5058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5"/>
            <p:cNvSpPr/>
            <p:nvPr/>
          </p:nvSpPr>
          <p:spPr>
            <a:xfrm rot="5400000">
              <a:off x="6749925" y="224775"/>
              <a:ext cx="67800" cy="69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>
            <a:off x="-98300" y="-72300"/>
            <a:ext cx="4679400" cy="528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" name="Google Shape;49;p6"/>
          <p:cNvGrpSpPr/>
          <p:nvPr/>
        </p:nvGrpSpPr>
        <p:grpSpPr>
          <a:xfrm>
            <a:off x="7433875" y="1825575"/>
            <a:ext cx="5353750" cy="67800"/>
            <a:chOff x="6595675" y="225375"/>
            <a:chExt cx="5353750" cy="67800"/>
          </a:xfrm>
        </p:grpSpPr>
        <p:sp>
          <p:nvSpPr>
            <p:cNvPr id="50" name="Google Shape;50;p6"/>
            <p:cNvSpPr/>
            <p:nvPr/>
          </p:nvSpPr>
          <p:spPr>
            <a:xfrm rot="5400000">
              <a:off x="9580475" y="-2075775"/>
              <a:ext cx="67800" cy="467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 rot="5400000">
              <a:off x="6993450" y="72975"/>
              <a:ext cx="67800" cy="37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 rot="5400000">
              <a:off x="6651625" y="169425"/>
              <a:ext cx="67800" cy="17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" name="Google Shape;53;p6"/>
          <p:cNvGrpSpPr/>
          <p:nvPr/>
        </p:nvGrpSpPr>
        <p:grpSpPr>
          <a:xfrm rot="5400000">
            <a:off x="-2367450" y="4178900"/>
            <a:ext cx="5200100" cy="67800"/>
            <a:chOff x="6749325" y="225375"/>
            <a:chExt cx="5200100" cy="67800"/>
          </a:xfrm>
        </p:grpSpPr>
        <p:sp>
          <p:nvSpPr>
            <p:cNvPr id="54" name="Google Shape;54;p6"/>
            <p:cNvSpPr/>
            <p:nvPr/>
          </p:nvSpPr>
          <p:spPr>
            <a:xfrm rot="5400000">
              <a:off x="9386225" y="-2270025"/>
              <a:ext cx="67800" cy="5058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6"/>
            <p:cNvSpPr/>
            <p:nvPr/>
          </p:nvSpPr>
          <p:spPr>
            <a:xfrm rot="5400000">
              <a:off x="6749925" y="224775"/>
              <a:ext cx="67800" cy="69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494650" y="1616600"/>
            <a:ext cx="1214400" cy="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75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title" idx="2"/>
          </p:nvPr>
        </p:nvSpPr>
        <p:spPr>
          <a:xfrm>
            <a:off x="494650" y="2812050"/>
            <a:ext cx="1214400" cy="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75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title" idx="3"/>
          </p:nvPr>
        </p:nvSpPr>
        <p:spPr>
          <a:xfrm>
            <a:off x="4860375" y="2388850"/>
            <a:ext cx="12144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75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title" idx="4"/>
          </p:nvPr>
        </p:nvSpPr>
        <p:spPr>
          <a:xfrm>
            <a:off x="4847075" y="3620025"/>
            <a:ext cx="1214400" cy="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75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Raleway Medium"/>
              <a:buNone/>
              <a:defRPr sz="5600"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ubTitle" idx="1"/>
          </p:nvPr>
        </p:nvSpPr>
        <p:spPr>
          <a:xfrm flipH="1">
            <a:off x="1771247" y="1616599"/>
            <a:ext cx="23541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5"/>
          </p:nvPr>
        </p:nvSpPr>
        <p:spPr>
          <a:xfrm>
            <a:off x="1771250" y="2002475"/>
            <a:ext cx="2535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400"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6"/>
          </p:nvPr>
        </p:nvSpPr>
        <p:spPr>
          <a:xfrm flipH="1">
            <a:off x="1771247" y="2812050"/>
            <a:ext cx="26283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7"/>
          </p:nvPr>
        </p:nvSpPr>
        <p:spPr>
          <a:xfrm>
            <a:off x="1771250" y="3196125"/>
            <a:ext cx="2535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400"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8"/>
          </p:nvPr>
        </p:nvSpPr>
        <p:spPr>
          <a:xfrm flipH="1">
            <a:off x="6139600" y="2413900"/>
            <a:ext cx="23541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ubTitle" idx="9"/>
          </p:nvPr>
        </p:nvSpPr>
        <p:spPr>
          <a:xfrm>
            <a:off x="6139600" y="2799325"/>
            <a:ext cx="2535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400"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subTitle" idx="13"/>
          </p:nvPr>
        </p:nvSpPr>
        <p:spPr>
          <a:xfrm flipH="1">
            <a:off x="6139600" y="3620025"/>
            <a:ext cx="2354100" cy="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Raleway ExtraBold"/>
              <a:buNone/>
              <a:defRPr sz="1900"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subTitle" idx="14"/>
          </p:nvPr>
        </p:nvSpPr>
        <p:spPr>
          <a:xfrm>
            <a:off x="6139600" y="4003125"/>
            <a:ext cx="25350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400"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 idx="15"/>
          </p:nvPr>
        </p:nvSpPr>
        <p:spPr>
          <a:xfrm>
            <a:off x="524000" y="336325"/>
            <a:ext cx="638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/>
          <p:nvPr/>
        </p:nvSpPr>
        <p:spPr>
          <a:xfrm>
            <a:off x="5123100" y="-125"/>
            <a:ext cx="44019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9"/>
          <p:cNvSpPr txBox="1">
            <a:spLocks noGrp="1"/>
          </p:cNvSpPr>
          <p:nvPr>
            <p:ph type="title"/>
          </p:nvPr>
        </p:nvSpPr>
        <p:spPr>
          <a:xfrm>
            <a:off x="858600" y="1895372"/>
            <a:ext cx="35913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1"/>
          </p:nvPr>
        </p:nvSpPr>
        <p:spPr>
          <a:xfrm>
            <a:off x="858600" y="2429825"/>
            <a:ext cx="30216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body" idx="2"/>
          </p:nvPr>
        </p:nvSpPr>
        <p:spPr>
          <a:xfrm>
            <a:off x="6167213" y="2746638"/>
            <a:ext cx="1916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latin typeface="Oswald Medium" panose="00000600000000000000"/>
                <a:ea typeface="Oswald Medium" panose="00000600000000000000"/>
                <a:cs typeface="Oswald Medium" panose="00000600000000000000"/>
                <a:sym typeface="Oswald Medium" panose="00000600000000000000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9"/>
          <p:cNvGrpSpPr/>
          <p:nvPr/>
        </p:nvGrpSpPr>
        <p:grpSpPr>
          <a:xfrm>
            <a:off x="6133000" y="4648325"/>
            <a:ext cx="5353750" cy="67800"/>
            <a:chOff x="6595675" y="225375"/>
            <a:chExt cx="5353750" cy="67800"/>
          </a:xfrm>
        </p:grpSpPr>
        <p:sp>
          <p:nvSpPr>
            <p:cNvPr id="102" name="Google Shape;102;p9"/>
            <p:cNvSpPr/>
            <p:nvPr/>
          </p:nvSpPr>
          <p:spPr>
            <a:xfrm rot="5400000">
              <a:off x="9580475" y="-2075775"/>
              <a:ext cx="67800" cy="467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 rot="5400000">
              <a:off x="6993450" y="72975"/>
              <a:ext cx="67800" cy="37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9"/>
            <p:cNvSpPr/>
            <p:nvPr/>
          </p:nvSpPr>
          <p:spPr>
            <a:xfrm rot="5400000">
              <a:off x="6651625" y="169425"/>
              <a:ext cx="67800" cy="17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" name="Google Shape;105;p9"/>
          <p:cNvGrpSpPr/>
          <p:nvPr/>
        </p:nvGrpSpPr>
        <p:grpSpPr>
          <a:xfrm rot="5400000">
            <a:off x="-2368450" y="4444550"/>
            <a:ext cx="5200100" cy="67800"/>
            <a:chOff x="6749325" y="225375"/>
            <a:chExt cx="5200100" cy="67800"/>
          </a:xfrm>
        </p:grpSpPr>
        <p:sp>
          <p:nvSpPr>
            <p:cNvPr id="106" name="Google Shape;106;p9"/>
            <p:cNvSpPr/>
            <p:nvPr/>
          </p:nvSpPr>
          <p:spPr>
            <a:xfrm rot="5400000">
              <a:off x="9386225" y="-2270025"/>
              <a:ext cx="67800" cy="5058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9"/>
            <p:cNvSpPr/>
            <p:nvPr/>
          </p:nvSpPr>
          <p:spPr>
            <a:xfrm rot="5400000">
              <a:off x="6749925" y="224775"/>
              <a:ext cx="67800" cy="69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6"/>
          <p:cNvSpPr txBox="1">
            <a:spLocks noGrp="1"/>
          </p:cNvSpPr>
          <p:nvPr>
            <p:ph type="ctrTitle"/>
          </p:nvPr>
        </p:nvSpPr>
        <p:spPr>
          <a:xfrm flipH="1">
            <a:off x="992100" y="843975"/>
            <a:ext cx="33888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 flipH="1">
            <a:off x="1037700" y="2506487"/>
            <a:ext cx="32976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13" name="Google Shape;313;p26"/>
          <p:cNvSpPr txBox="1"/>
          <p:nvPr/>
        </p:nvSpPr>
        <p:spPr>
          <a:xfrm>
            <a:off x="868350" y="3317234"/>
            <a:ext cx="36363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 panose="020B0604020202020204"/>
              <a:buNone/>
            </a:pPr>
            <a:r>
              <a:rPr lang="en-GB" sz="900" b="0" i="0" u="none" strike="noStrike" cap="none">
                <a:solidFill>
                  <a:schemeClr val="accent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CREDITS: This presentation template was created by </a:t>
            </a:r>
            <a:r>
              <a:rPr lang="en-GB" sz="900" b="1" i="0" u="none" strike="noStrike" cap="none">
                <a:solidFill>
                  <a:schemeClr val="hlink"/>
                </a:solidFill>
                <a:uFill>
                  <a:noFill/>
                </a:uFill>
                <a:latin typeface="Montserrat" panose="020B0604020202090204"/>
                <a:ea typeface="Montserrat" panose="020B0604020202090204"/>
                <a:cs typeface="Montserrat" panose="020B0604020202090204"/>
                <a:sym typeface="Montserrat" panose="020B0604020202090204"/>
                <a:hlinkClick r:id="rId2"/>
              </a:rPr>
              <a:t>Slidesgo</a:t>
            </a:r>
            <a:r>
              <a:rPr lang="en-GB" sz="900" b="1" i="0" u="none" strike="noStrike" cap="none">
                <a:solidFill>
                  <a:schemeClr val="accent2"/>
                </a:solidFill>
                <a:latin typeface="Montserrat" panose="020B0604020202090204"/>
                <a:ea typeface="Montserrat" panose="020B0604020202090204"/>
                <a:cs typeface="Montserrat" panose="020B0604020202090204"/>
                <a:sym typeface="Montserrat" panose="020B0604020202090204"/>
              </a:rPr>
              <a:t>,</a:t>
            </a:r>
            <a:r>
              <a:rPr lang="en-GB" sz="900" b="0" i="0" u="none" strike="noStrike" cap="none">
                <a:solidFill>
                  <a:schemeClr val="accent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 including icons by </a:t>
            </a:r>
            <a:r>
              <a:rPr lang="en-GB" sz="900" b="1" i="0" u="none" strike="noStrike" cap="none">
                <a:solidFill>
                  <a:schemeClr val="hlink"/>
                </a:solidFill>
                <a:uFill>
                  <a:noFill/>
                </a:uFill>
                <a:latin typeface="Montserrat" panose="020B0604020202090204"/>
                <a:ea typeface="Montserrat" panose="020B0604020202090204"/>
                <a:cs typeface="Montserrat" panose="020B0604020202090204"/>
                <a:sym typeface="Montserrat" panose="020B0604020202090204"/>
                <a:hlinkClick r:id="rId3"/>
              </a:rPr>
              <a:t>Flaticon</a:t>
            </a:r>
            <a:r>
              <a:rPr lang="en-GB" sz="900" b="1" i="0" u="none" strike="noStrike" cap="none">
                <a:solidFill>
                  <a:schemeClr val="accent2"/>
                </a:solidFill>
                <a:latin typeface="Montserrat" panose="020B0604020202090204"/>
                <a:ea typeface="Montserrat" panose="020B0604020202090204"/>
                <a:cs typeface="Montserrat" panose="020B0604020202090204"/>
                <a:sym typeface="Montserrat" panose="020B0604020202090204"/>
              </a:rPr>
              <a:t>,</a:t>
            </a:r>
            <a:r>
              <a:rPr lang="en-GB" sz="900" b="0" i="0" u="none" strike="noStrike" cap="none">
                <a:solidFill>
                  <a:schemeClr val="accent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 infographics &amp; images by </a:t>
            </a:r>
            <a:r>
              <a:rPr lang="en-GB" sz="900" b="1" i="0" u="none" strike="noStrike" cap="none">
                <a:solidFill>
                  <a:schemeClr val="hlink"/>
                </a:solidFill>
                <a:uFill>
                  <a:noFill/>
                </a:uFill>
                <a:latin typeface="Montserrat" panose="020B0604020202090204"/>
                <a:ea typeface="Montserrat" panose="020B0604020202090204"/>
                <a:cs typeface="Montserrat" panose="020B0604020202090204"/>
                <a:sym typeface="Montserrat" panose="020B0604020202090204"/>
                <a:hlinkClick r:id="rId4"/>
              </a:rPr>
              <a:t>Freepik</a:t>
            </a:r>
            <a:r>
              <a:rPr lang="en-GB" sz="900" b="1" i="0" u="none" strike="noStrike" cap="none">
                <a:solidFill>
                  <a:schemeClr val="accent2"/>
                </a:solidFill>
                <a:latin typeface="Montserrat" panose="020B0604020202090204"/>
                <a:ea typeface="Montserrat" panose="020B0604020202090204"/>
                <a:cs typeface="Montserrat" panose="020B0604020202090204"/>
                <a:sym typeface="Montserrat" panose="020B0604020202090204"/>
              </a:rPr>
              <a:t> </a:t>
            </a:r>
            <a:r>
              <a:rPr lang="en-GB" sz="900" b="0" i="0" u="none" strike="noStrike" cap="none">
                <a:solidFill>
                  <a:schemeClr val="accent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rPr>
              <a:t>and illustrations by</a:t>
            </a:r>
            <a:r>
              <a:rPr lang="en-GB" sz="900" b="1" i="0" u="none" strike="noStrike" cap="none">
                <a:solidFill>
                  <a:schemeClr val="accent2"/>
                </a:solidFill>
                <a:latin typeface="Montserrat" panose="020B0604020202090204"/>
                <a:ea typeface="Montserrat" panose="020B0604020202090204"/>
                <a:cs typeface="Montserrat" panose="020B0604020202090204"/>
                <a:sym typeface="Montserrat" panose="020B0604020202090204"/>
              </a:rPr>
              <a:t> </a:t>
            </a:r>
            <a:r>
              <a:rPr lang="en-GB" sz="900" b="1" i="0" u="none" strike="noStrike" cap="none">
                <a:solidFill>
                  <a:schemeClr val="hlink"/>
                </a:solidFill>
                <a:uFill>
                  <a:noFill/>
                </a:uFill>
                <a:latin typeface="Montserrat" panose="020B0604020202090204"/>
                <a:ea typeface="Montserrat" panose="020B0604020202090204"/>
                <a:cs typeface="Montserrat" panose="020B0604020202090204"/>
                <a:sym typeface="Montserrat" panose="020B0604020202090204"/>
                <a:hlinkClick r:id="rId5"/>
              </a:rPr>
              <a:t>Stories</a:t>
            </a:r>
            <a:endParaRPr sz="900" b="1" i="0" u="none" strike="noStrike" cap="none">
              <a:solidFill>
                <a:schemeClr val="accent2"/>
              </a:solidFill>
              <a:latin typeface="Montserrat" panose="020B0604020202090204"/>
              <a:ea typeface="Montserrat" panose="020B0604020202090204"/>
              <a:cs typeface="Montserrat" panose="020B0604020202090204"/>
              <a:sym typeface="Montserrat" panose="020B060402020209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</a:pPr>
            <a:endParaRPr sz="900" b="0" i="0" u="none" strike="noStrike" cap="none">
              <a:solidFill>
                <a:schemeClr val="accent2"/>
              </a:solidFill>
              <a:latin typeface="Montserrat Medium" panose="00000600000000000000"/>
              <a:ea typeface="Montserrat Medium" panose="00000600000000000000"/>
              <a:cs typeface="Montserrat Medium" panose="00000600000000000000"/>
              <a:sym typeface="Montserrat Medium" panose="00000600000000000000"/>
            </a:endParaRPr>
          </a:p>
        </p:txBody>
      </p:sp>
      <p:sp>
        <p:nvSpPr>
          <p:cNvPr id="314" name="Google Shape;314;p26"/>
          <p:cNvSpPr txBox="1">
            <a:spLocks noGrp="1"/>
          </p:cNvSpPr>
          <p:nvPr>
            <p:ph type="body" idx="2"/>
          </p:nvPr>
        </p:nvSpPr>
        <p:spPr>
          <a:xfrm>
            <a:off x="801600" y="3898150"/>
            <a:ext cx="3769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00">
                <a:latin typeface="Montserrat" panose="020B0604020202090204"/>
                <a:ea typeface="Montserrat" panose="020B0604020202090204"/>
                <a:cs typeface="Montserrat" panose="020B0604020202090204"/>
                <a:sym typeface="Montserrat" panose="020B0604020202090204"/>
              </a:defRPr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315" name="Google Shape;315;p26"/>
          <p:cNvGrpSpPr/>
          <p:nvPr/>
        </p:nvGrpSpPr>
        <p:grpSpPr>
          <a:xfrm>
            <a:off x="4962875" y="430175"/>
            <a:ext cx="6371550" cy="67800"/>
            <a:chOff x="2906075" y="527875"/>
            <a:chExt cx="6371550" cy="67800"/>
          </a:xfrm>
        </p:grpSpPr>
        <p:sp>
          <p:nvSpPr>
            <p:cNvPr id="316" name="Google Shape;316;p26"/>
            <p:cNvSpPr/>
            <p:nvPr/>
          </p:nvSpPr>
          <p:spPr>
            <a:xfrm rot="5400000">
              <a:off x="6400325" y="-2282525"/>
              <a:ext cx="66900" cy="5687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317;p26"/>
            <p:cNvSpPr/>
            <p:nvPr/>
          </p:nvSpPr>
          <p:spPr>
            <a:xfrm rot="5400000">
              <a:off x="3303850" y="375475"/>
              <a:ext cx="67800" cy="37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26"/>
            <p:cNvSpPr/>
            <p:nvPr/>
          </p:nvSpPr>
          <p:spPr>
            <a:xfrm rot="5400000">
              <a:off x="2962025" y="471925"/>
              <a:ext cx="67800" cy="17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26"/>
          <p:cNvGrpSpPr/>
          <p:nvPr/>
        </p:nvGrpSpPr>
        <p:grpSpPr>
          <a:xfrm rot="10800000">
            <a:off x="-2272775" y="4776075"/>
            <a:ext cx="5200100" cy="67800"/>
            <a:chOff x="6749325" y="225375"/>
            <a:chExt cx="5200100" cy="67800"/>
          </a:xfrm>
        </p:grpSpPr>
        <p:sp>
          <p:nvSpPr>
            <p:cNvPr id="320" name="Google Shape;320;p26"/>
            <p:cNvSpPr/>
            <p:nvPr/>
          </p:nvSpPr>
          <p:spPr>
            <a:xfrm rot="5400000">
              <a:off x="9386225" y="-2270025"/>
              <a:ext cx="67800" cy="5058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26"/>
            <p:cNvSpPr/>
            <p:nvPr/>
          </p:nvSpPr>
          <p:spPr>
            <a:xfrm rot="5400000">
              <a:off x="6749925" y="224775"/>
              <a:ext cx="67800" cy="69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28"/>
          <p:cNvGrpSpPr/>
          <p:nvPr/>
        </p:nvGrpSpPr>
        <p:grpSpPr>
          <a:xfrm rot="-5400000">
            <a:off x="6107725" y="491650"/>
            <a:ext cx="5353750" cy="67800"/>
            <a:chOff x="6595675" y="225375"/>
            <a:chExt cx="5353750" cy="67800"/>
          </a:xfrm>
        </p:grpSpPr>
        <p:sp>
          <p:nvSpPr>
            <p:cNvPr id="325" name="Google Shape;325;p28"/>
            <p:cNvSpPr/>
            <p:nvPr/>
          </p:nvSpPr>
          <p:spPr>
            <a:xfrm rot="5400000">
              <a:off x="9580475" y="-2075775"/>
              <a:ext cx="67800" cy="467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28"/>
            <p:cNvSpPr/>
            <p:nvPr/>
          </p:nvSpPr>
          <p:spPr>
            <a:xfrm rot="5400000">
              <a:off x="6993450" y="72975"/>
              <a:ext cx="67800" cy="37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8"/>
            <p:cNvSpPr/>
            <p:nvPr/>
          </p:nvSpPr>
          <p:spPr>
            <a:xfrm rot="5400000">
              <a:off x="6651625" y="169425"/>
              <a:ext cx="67800" cy="17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28"/>
          <p:cNvGrpSpPr/>
          <p:nvPr/>
        </p:nvGrpSpPr>
        <p:grpSpPr>
          <a:xfrm flipH="1">
            <a:off x="-324450" y="4692000"/>
            <a:ext cx="5200100" cy="67800"/>
            <a:chOff x="6749325" y="225375"/>
            <a:chExt cx="5200100" cy="67800"/>
          </a:xfrm>
        </p:grpSpPr>
        <p:sp>
          <p:nvSpPr>
            <p:cNvPr id="329" name="Google Shape;329;p28"/>
            <p:cNvSpPr/>
            <p:nvPr/>
          </p:nvSpPr>
          <p:spPr>
            <a:xfrm rot="5400000">
              <a:off x="9386225" y="-2270025"/>
              <a:ext cx="67800" cy="5058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8"/>
            <p:cNvSpPr/>
            <p:nvPr/>
          </p:nvSpPr>
          <p:spPr>
            <a:xfrm rot="5400000">
              <a:off x="6749925" y="224775"/>
              <a:ext cx="67800" cy="69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CUSTOM_2_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29"/>
          <p:cNvGrpSpPr/>
          <p:nvPr/>
        </p:nvGrpSpPr>
        <p:grpSpPr>
          <a:xfrm rot="-5400000">
            <a:off x="6129225" y="2224075"/>
            <a:ext cx="5353750" cy="67800"/>
            <a:chOff x="6595675" y="225375"/>
            <a:chExt cx="5353750" cy="67800"/>
          </a:xfrm>
        </p:grpSpPr>
        <p:sp>
          <p:nvSpPr>
            <p:cNvPr id="333" name="Google Shape;333;p29"/>
            <p:cNvSpPr/>
            <p:nvPr/>
          </p:nvSpPr>
          <p:spPr>
            <a:xfrm rot="5400000">
              <a:off x="9580475" y="-2075775"/>
              <a:ext cx="67800" cy="467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 rot="5400000">
              <a:off x="6993450" y="72975"/>
              <a:ext cx="67800" cy="372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9"/>
            <p:cNvSpPr/>
            <p:nvPr/>
          </p:nvSpPr>
          <p:spPr>
            <a:xfrm rot="5400000">
              <a:off x="6651625" y="169425"/>
              <a:ext cx="67800" cy="179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9"/>
          <p:cNvGrpSpPr/>
          <p:nvPr/>
        </p:nvGrpSpPr>
        <p:grpSpPr>
          <a:xfrm flipH="1">
            <a:off x="-87725" y="301750"/>
            <a:ext cx="5200100" cy="67800"/>
            <a:chOff x="6749325" y="225375"/>
            <a:chExt cx="5200100" cy="67800"/>
          </a:xfrm>
        </p:grpSpPr>
        <p:sp>
          <p:nvSpPr>
            <p:cNvPr id="337" name="Google Shape;337;p29"/>
            <p:cNvSpPr/>
            <p:nvPr/>
          </p:nvSpPr>
          <p:spPr>
            <a:xfrm rot="5400000">
              <a:off x="9386225" y="-2270025"/>
              <a:ext cx="67800" cy="5058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9"/>
            <p:cNvSpPr/>
            <p:nvPr/>
          </p:nvSpPr>
          <p:spPr>
            <a:xfrm rot="5400000">
              <a:off x="6749925" y="224775"/>
              <a:ext cx="67800" cy="69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350" y="313225"/>
            <a:ext cx="718950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SemiBold"/>
              <a:buNone/>
              <a:defRPr sz="30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92125" y="2501350"/>
            <a:ext cx="5664600" cy="20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 Medium" panose="00000600000000000000"/>
              <a:buChar char="●"/>
              <a:defRPr sz="1400" b="0" i="0" u="none" strike="noStrike" cap="none">
                <a:solidFill>
                  <a:schemeClr val="accent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 Medium" panose="00000600000000000000"/>
              <a:buChar char="○"/>
              <a:defRPr sz="1400" b="0" i="0" u="none" strike="noStrike" cap="none">
                <a:solidFill>
                  <a:schemeClr val="accent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 Medium" panose="00000600000000000000"/>
              <a:buChar char="■"/>
              <a:defRPr sz="1400" b="0" i="0" u="none" strike="noStrike" cap="none">
                <a:solidFill>
                  <a:schemeClr val="accent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 Medium" panose="00000600000000000000"/>
              <a:buChar char="●"/>
              <a:defRPr sz="1400" b="0" i="0" u="none" strike="noStrike" cap="none">
                <a:solidFill>
                  <a:schemeClr val="accent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 Medium" panose="00000600000000000000"/>
              <a:buChar char="○"/>
              <a:defRPr sz="1400" b="0" i="0" u="none" strike="noStrike" cap="none">
                <a:solidFill>
                  <a:schemeClr val="accent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 Medium" panose="00000600000000000000"/>
              <a:buChar char="■"/>
              <a:defRPr sz="1400" b="0" i="0" u="none" strike="noStrike" cap="none">
                <a:solidFill>
                  <a:schemeClr val="accent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 Medium" panose="00000600000000000000"/>
              <a:buChar char="●"/>
              <a:defRPr sz="1400" b="0" i="0" u="none" strike="noStrike" cap="none">
                <a:solidFill>
                  <a:schemeClr val="accent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 Medium" panose="00000600000000000000"/>
              <a:buChar char="○"/>
              <a:defRPr sz="1400" b="0" i="0" u="none" strike="noStrike" cap="none">
                <a:solidFill>
                  <a:schemeClr val="accent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 Medium" panose="00000600000000000000"/>
              <a:buChar char="■"/>
              <a:defRPr sz="1400" b="0" i="0" u="none" strike="noStrike" cap="none">
                <a:solidFill>
                  <a:schemeClr val="accent2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6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1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image" Target="../media/image47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51.svg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image" Target="../media/image36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5.png"/><Relationship Id="rId1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12" Type="http://schemas.microsoft.com/office/2007/relationships/hdphoto" Target="../media/hdphoto4.wdp"/><Relationship Id="rId17" Type="http://schemas.microsoft.com/office/2007/relationships/hdphoto" Target="../media/hdphoto1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42.png"/><Relationship Id="rId5" Type="http://schemas.openxmlformats.org/officeDocument/2006/relationships/image" Target="../media/image52.png"/><Relationship Id="rId15" Type="http://schemas.openxmlformats.org/officeDocument/2006/relationships/image" Target="../media/image56.png"/><Relationship Id="rId10" Type="http://schemas.openxmlformats.org/officeDocument/2006/relationships/image" Target="../media/image36.png"/><Relationship Id="rId19" Type="http://schemas.microsoft.com/office/2007/relationships/hdphoto" Target="../media/hdphoto8.wdp"/><Relationship Id="rId4" Type="http://schemas.openxmlformats.org/officeDocument/2006/relationships/image" Target="../media/image44.png"/><Relationship Id="rId9" Type="http://schemas.microsoft.com/office/2007/relationships/hdphoto" Target="../media/hdphoto6.wdp"/><Relationship Id="rId1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na.com.tw/project/20200416-metro/page3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84622B6-587E-41F0-9BFB-35D0A467BA75}"/>
              </a:ext>
            </a:extLst>
          </p:cNvPr>
          <p:cNvSpPr/>
          <p:nvPr/>
        </p:nvSpPr>
        <p:spPr>
          <a:xfrm>
            <a:off x="-80112" y="-226975"/>
            <a:ext cx="4400315" cy="5836639"/>
          </a:xfrm>
          <a:prstGeom prst="rect">
            <a:avLst/>
          </a:prstGeom>
          <a:solidFill>
            <a:srgbClr val="231F2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55" name="Google Shape;355;p33"/>
          <p:cNvSpPr txBox="1">
            <a:spLocks noGrp="1"/>
          </p:cNvSpPr>
          <p:nvPr>
            <p:ph type="ctrTitle"/>
          </p:nvPr>
        </p:nvSpPr>
        <p:spPr>
          <a:xfrm>
            <a:off x="357749" y="4125222"/>
            <a:ext cx="3048000" cy="56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2400" b="1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sym typeface="微軟正黑體" panose="020B0604030504040204" charset="-120"/>
              </a:rPr>
              <a:t>SKR / 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sym typeface="微軟正黑體" panose="020B0604030504040204" charset="-120"/>
              </a:rPr>
              <a:t>捷運趴趴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sym typeface="微軟正黑體" panose="020B0604030504040204" charset="-120"/>
              </a:rPr>
              <a:t>GO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192AB8C-7A28-4425-9F0A-884BF5B83CA5}"/>
              </a:ext>
            </a:extLst>
          </p:cNvPr>
          <p:cNvGrpSpPr/>
          <p:nvPr/>
        </p:nvGrpSpPr>
        <p:grpSpPr>
          <a:xfrm>
            <a:off x="4948178" y="277435"/>
            <a:ext cx="3456960" cy="4588629"/>
            <a:chOff x="4791016" y="247425"/>
            <a:chExt cx="3456960" cy="4588629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69A28A7A-4F9F-4CBF-B13C-DBD4D779A4EB}"/>
                </a:ext>
              </a:extLst>
            </p:cNvPr>
            <p:cNvGrpSpPr/>
            <p:nvPr/>
          </p:nvGrpSpPr>
          <p:grpSpPr>
            <a:xfrm>
              <a:off x="4791016" y="247425"/>
              <a:ext cx="2210626" cy="4535945"/>
              <a:chOff x="6145898" y="680720"/>
              <a:chExt cx="1931302" cy="4007394"/>
            </a:xfrm>
          </p:grpSpPr>
          <p:sp>
            <p:nvSpPr>
              <p:cNvPr id="370" name="Google Shape;370;p33"/>
              <p:cNvSpPr/>
              <p:nvPr/>
            </p:nvSpPr>
            <p:spPr>
              <a:xfrm>
                <a:off x="6861240" y="680720"/>
                <a:ext cx="541169" cy="559547"/>
              </a:xfrm>
              <a:custGeom>
                <a:avLst/>
                <a:gdLst/>
                <a:ahLst/>
                <a:cxnLst/>
                <a:rect l="l" t="t" r="r" b="b"/>
                <a:pathLst>
                  <a:path w="24051" h="25119" extrusionOk="0">
                    <a:moveTo>
                      <a:pt x="0" y="0"/>
                    </a:moveTo>
                    <a:lnTo>
                      <a:pt x="0" y="25118"/>
                    </a:lnTo>
                    <a:lnTo>
                      <a:pt x="34" y="34"/>
                    </a:lnTo>
                    <a:lnTo>
                      <a:pt x="24051" y="34"/>
                    </a:lnTo>
                    <a:lnTo>
                      <a:pt x="24051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33"/>
              <p:cNvSpPr/>
              <p:nvPr/>
            </p:nvSpPr>
            <p:spPr>
              <a:xfrm>
                <a:off x="7328830" y="686668"/>
                <a:ext cx="71328" cy="70614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3170" extrusionOk="0">
                    <a:moveTo>
                      <a:pt x="3170" y="0"/>
                    </a:moveTo>
                    <a:cubicBezTo>
                      <a:pt x="3003" y="100"/>
                      <a:pt x="2836" y="267"/>
                      <a:pt x="2669" y="434"/>
                    </a:cubicBezTo>
                    <a:cubicBezTo>
                      <a:pt x="2369" y="667"/>
                      <a:pt x="1969" y="1068"/>
                      <a:pt x="1535" y="1501"/>
                    </a:cubicBezTo>
                    <a:cubicBezTo>
                      <a:pt x="1101" y="1935"/>
                      <a:pt x="701" y="2369"/>
                      <a:pt x="401" y="2636"/>
                    </a:cubicBezTo>
                    <a:cubicBezTo>
                      <a:pt x="234" y="2802"/>
                      <a:pt x="101" y="2969"/>
                      <a:pt x="1" y="3169"/>
                    </a:cubicBezTo>
                    <a:cubicBezTo>
                      <a:pt x="167" y="3036"/>
                      <a:pt x="334" y="2902"/>
                      <a:pt x="501" y="2736"/>
                    </a:cubicBezTo>
                    <a:cubicBezTo>
                      <a:pt x="801" y="2469"/>
                      <a:pt x="1202" y="2068"/>
                      <a:pt x="1635" y="1635"/>
                    </a:cubicBezTo>
                    <a:cubicBezTo>
                      <a:pt x="2102" y="1201"/>
                      <a:pt x="2469" y="801"/>
                      <a:pt x="2769" y="501"/>
                    </a:cubicBezTo>
                    <a:cubicBezTo>
                      <a:pt x="2936" y="367"/>
                      <a:pt x="3070" y="200"/>
                      <a:pt x="3170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8" name="群組 7">
                <a:extLst>
                  <a:ext uri="{FF2B5EF4-FFF2-40B4-BE49-F238E27FC236}">
                    <a16:creationId xmlns:a16="http://schemas.microsoft.com/office/drawing/2014/main" id="{084B0FC0-F774-46E1-9D40-097A415144C7}"/>
                  </a:ext>
                </a:extLst>
              </p:cNvPr>
              <p:cNvGrpSpPr/>
              <p:nvPr/>
            </p:nvGrpSpPr>
            <p:grpSpPr>
              <a:xfrm>
                <a:off x="6145898" y="802644"/>
                <a:ext cx="1931302" cy="3885470"/>
                <a:chOff x="7002342" y="1165933"/>
                <a:chExt cx="1288737" cy="2653499"/>
              </a:xfrm>
            </p:grpSpPr>
            <p:grpSp>
              <p:nvGrpSpPr>
                <p:cNvPr id="5" name="群組 4">
                  <a:extLst>
                    <a:ext uri="{FF2B5EF4-FFF2-40B4-BE49-F238E27FC236}">
                      <a16:creationId xmlns:a16="http://schemas.microsoft.com/office/drawing/2014/main" id="{604D58C1-B4E9-4EA9-8300-B98642B033B3}"/>
                    </a:ext>
                  </a:extLst>
                </p:cNvPr>
                <p:cNvGrpSpPr/>
                <p:nvPr/>
              </p:nvGrpSpPr>
              <p:grpSpPr>
                <a:xfrm>
                  <a:off x="7002342" y="1165933"/>
                  <a:ext cx="1288737" cy="2653499"/>
                  <a:chOff x="7002342" y="1165933"/>
                  <a:chExt cx="1288737" cy="2653499"/>
                </a:xfrm>
              </p:grpSpPr>
              <p:sp>
                <p:nvSpPr>
                  <p:cNvPr id="373" name="Google Shape;373;p33"/>
                  <p:cNvSpPr/>
                  <p:nvPr/>
                </p:nvSpPr>
                <p:spPr>
                  <a:xfrm>
                    <a:off x="7329596" y="1165933"/>
                    <a:ext cx="71305" cy="70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9" h="3170" extrusionOk="0">
                        <a:moveTo>
                          <a:pt x="0" y="1"/>
                        </a:moveTo>
                        <a:cubicBezTo>
                          <a:pt x="133" y="168"/>
                          <a:pt x="267" y="334"/>
                          <a:pt x="434" y="501"/>
                        </a:cubicBezTo>
                        <a:cubicBezTo>
                          <a:pt x="701" y="801"/>
                          <a:pt x="1067" y="1202"/>
                          <a:pt x="1534" y="1635"/>
                        </a:cubicBezTo>
                        <a:cubicBezTo>
                          <a:pt x="1968" y="2069"/>
                          <a:pt x="2368" y="2469"/>
                          <a:pt x="2669" y="2769"/>
                        </a:cubicBezTo>
                        <a:cubicBezTo>
                          <a:pt x="2802" y="2903"/>
                          <a:pt x="2969" y="3070"/>
                          <a:pt x="3169" y="3170"/>
                        </a:cubicBezTo>
                        <a:cubicBezTo>
                          <a:pt x="3036" y="3003"/>
                          <a:pt x="2902" y="2803"/>
                          <a:pt x="2735" y="2669"/>
                        </a:cubicBezTo>
                        <a:cubicBezTo>
                          <a:pt x="2468" y="2369"/>
                          <a:pt x="2068" y="1969"/>
                          <a:pt x="1635" y="1535"/>
                        </a:cubicBezTo>
                        <a:cubicBezTo>
                          <a:pt x="1201" y="1068"/>
                          <a:pt x="801" y="668"/>
                          <a:pt x="500" y="401"/>
                        </a:cubicBezTo>
                        <a:cubicBezTo>
                          <a:pt x="367" y="234"/>
                          <a:pt x="200" y="10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6" name="Google Shape;406;p33"/>
                  <p:cNvSpPr/>
                  <p:nvPr/>
                </p:nvSpPr>
                <p:spPr>
                  <a:xfrm>
                    <a:off x="7002342" y="1206074"/>
                    <a:ext cx="1288737" cy="2613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75" h="117318" extrusionOk="0">
                        <a:moveTo>
                          <a:pt x="8707" y="0"/>
                        </a:moveTo>
                        <a:cubicBezTo>
                          <a:pt x="3903" y="0"/>
                          <a:pt x="34" y="3869"/>
                          <a:pt x="34" y="8673"/>
                        </a:cubicBezTo>
                        <a:lnTo>
                          <a:pt x="0" y="108611"/>
                        </a:lnTo>
                        <a:cubicBezTo>
                          <a:pt x="0" y="113415"/>
                          <a:pt x="3903" y="117317"/>
                          <a:pt x="8673" y="117317"/>
                        </a:cubicBezTo>
                        <a:lnTo>
                          <a:pt x="48535" y="117317"/>
                        </a:lnTo>
                        <a:cubicBezTo>
                          <a:pt x="53338" y="117317"/>
                          <a:pt x="57241" y="113415"/>
                          <a:pt x="57241" y="108611"/>
                        </a:cubicBezTo>
                        <a:lnTo>
                          <a:pt x="57241" y="8673"/>
                        </a:lnTo>
                        <a:cubicBezTo>
                          <a:pt x="57275" y="3903"/>
                          <a:pt x="53372" y="0"/>
                          <a:pt x="48568" y="0"/>
                        </a:cubicBezTo>
                        <a:close/>
                      </a:path>
                    </a:pathLst>
                  </a:custGeom>
                  <a:solidFill>
                    <a:srgbClr val="455A6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7" name="Google Shape;407;p33"/>
                  <p:cNvSpPr/>
                  <p:nvPr/>
                </p:nvSpPr>
                <p:spPr>
                  <a:xfrm>
                    <a:off x="7061633" y="1285554"/>
                    <a:ext cx="1169393" cy="2443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971" h="109714" extrusionOk="0">
                        <a:moveTo>
                          <a:pt x="6045" y="1"/>
                        </a:moveTo>
                        <a:cubicBezTo>
                          <a:pt x="2736" y="1"/>
                          <a:pt x="34" y="2724"/>
                          <a:pt x="34" y="6072"/>
                        </a:cubicBezTo>
                        <a:lnTo>
                          <a:pt x="1" y="103609"/>
                        </a:lnTo>
                        <a:cubicBezTo>
                          <a:pt x="1" y="106978"/>
                          <a:pt x="2736" y="109713"/>
                          <a:pt x="6105" y="109713"/>
                        </a:cubicBezTo>
                        <a:lnTo>
                          <a:pt x="45867" y="109713"/>
                        </a:lnTo>
                        <a:cubicBezTo>
                          <a:pt x="49236" y="109713"/>
                          <a:pt x="51971" y="107011"/>
                          <a:pt x="51971" y="103642"/>
                        </a:cubicBezTo>
                        <a:lnTo>
                          <a:pt x="51971" y="6106"/>
                        </a:lnTo>
                        <a:cubicBezTo>
                          <a:pt x="51971" y="2737"/>
                          <a:pt x="49269" y="1"/>
                          <a:pt x="45900" y="1"/>
                        </a:cubicBezTo>
                        <a:lnTo>
                          <a:pt x="38161" y="1"/>
                        </a:lnTo>
                        <a:cubicBezTo>
                          <a:pt x="37127" y="1"/>
                          <a:pt x="36260" y="902"/>
                          <a:pt x="36293" y="1936"/>
                        </a:cubicBezTo>
                        <a:lnTo>
                          <a:pt x="36293" y="3337"/>
                        </a:lnTo>
                        <a:cubicBezTo>
                          <a:pt x="36326" y="4404"/>
                          <a:pt x="35493" y="5272"/>
                          <a:pt x="34425" y="5305"/>
                        </a:cubicBezTo>
                        <a:lnTo>
                          <a:pt x="19348" y="5305"/>
                        </a:lnTo>
                        <a:cubicBezTo>
                          <a:pt x="18280" y="5272"/>
                          <a:pt x="17446" y="4404"/>
                          <a:pt x="17480" y="3337"/>
                        </a:cubicBezTo>
                        <a:lnTo>
                          <a:pt x="17480" y="1936"/>
                        </a:lnTo>
                        <a:cubicBezTo>
                          <a:pt x="17513" y="902"/>
                          <a:pt x="16646" y="1"/>
                          <a:pt x="15612" y="1"/>
                        </a:cubicBezTo>
                        <a:lnTo>
                          <a:pt x="6105" y="1"/>
                        </a:lnTo>
                        <a:cubicBezTo>
                          <a:pt x="6085" y="1"/>
                          <a:pt x="6065" y="1"/>
                          <a:pt x="604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8" name="Google Shape;408;p33"/>
                  <p:cNvSpPr/>
                  <p:nvPr/>
                </p:nvSpPr>
                <p:spPr>
                  <a:xfrm>
                    <a:off x="7057875" y="1284707"/>
                    <a:ext cx="1176908" cy="2455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05" h="110233" extrusionOk="0">
                        <a:moveTo>
                          <a:pt x="38554" y="13"/>
                        </a:moveTo>
                        <a:cubicBezTo>
                          <a:pt x="38339" y="13"/>
                          <a:pt x="38133" y="44"/>
                          <a:pt x="37936" y="96"/>
                        </a:cubicBezTo>
                        <a:lnTo>
                          <a:pt x="37936" y="96"/>
                        </a:lnTo>
                        <a:cubicBezTo>
                          <a:pt x="38151" y="49"/>
                          <a:pt x="38369" y="27"/>
                          <a:pt x="38593" y="27"/>
                        </a:cubicBezTo>
                        <a:cubicBezTo>
                          <a:pt x="38692" y="27"/>
                          <a:pt x="38793" y="31"/>
                          <a:pt x="38895" y="39"/>
                        </a:cubicBezTo>
                        <a:cubicBezTo>
                          <a:pt x="38779" y="21"/>
                          <a:pt x="38665" y="13"/>
                          <a:pt x="38554" y="13"/>
                        </a:cubicBezTo>
                        <a:close/>
                        <a:moveTo>
                          <a:pt x="18531" y="5085"/>
                        </a:moveTo>
                        <a:cubicBezTo>
                          <a:pt x="18689" y="5185"/>
                          <a:pt x="18864" y="5260"/>
                          <a:pt x="19048" y="5310"/>
                        </a:cubicBezTo>
                        <a:cubicBezTo>
                          <a:pt x="19092" y="5319"/>
                          <a:pt x="19140" y="5325"/>
                          <a:pt x="19188" y="5330"/>
                        </a:cubicBezTo>
                        <a:lnTo>
                          <a:pt x="19188" y="5330"/>
                        </a:lnTo>
                        <a:cubicBezTo>
                          <a:pt x="19151" y="5323"/>
                          <a:pt x="19115" y="5317"/>
                          <a:pt x="19081" y="5310"/>
                        </a:cubicBezTo>
                        <a:cubicBezTo>
                          <a:pt x="18881" y="5260"/>
                          <a:pt x="18697" y="5185"/>
                          <a:pt x="18531" y="5085"/>
                        </a:cubicBezTo>
                        <a:close/>
                        <a:moveTo>
                          <a:pt x="37936" y="96"/>
                        </a:moveTo>
                        <a:cubicBezTo>
                          <a:pt x="37844" y="117"/>
                          <a:pt x="37752" y="142"/>
                          <a:pt x="37661" y="173"/>
                        </a:cubicBezTo>
                        <a:cubicBezTo>
                          <a:pt x="37261" y="306"/>
                          <a:pt x="36894" y="640"/>
                          <a:pt x="36694" y="1007"/>
                        </a:cubicBezTo>
                        <a:cubicBezTo>
                          <a:pt x="36594" y="1240"/>
                          <a:pt x="36493" y="1440"/>
                          <a:pt x="36460" y="1674"/>
                        </a:cubicBezTo>
                        <a:cubicBezTo>
                          <a:pt x="36427" y="1907"/>
                          <a:pt x="36427" y="2141"/>
                          <a:pt x="36427" y="2374"/>
                        </a:cubicBezTo>
                        <a:lnTo>
                          <a:pt x="36427" y="3108"/>
                        </a:lnTo>
                        <a:cubicBezTo>
                          <a:pt x="36427" y="3375"/>
                          <a:pt x="36427" y="3608"/>
                          <a:pt x="36393" y="3842"/>
                        </a:cubicBezTo>
                        <a:cubicBezTo>
                          <a:pt x="36260" y="4376"/>
                          <a:pt x="35960" y="4809"/>
                          <a:pt x="35526" y="5076"/>
                        </a:cubicBezTo>
                        <a:cubicBezTo>
                          <a:pt x="35293" y="5210"/>
                          <a:pt x="35059" y="5310"/>
                          <a:pt x="34792" y="5343"/>
                        </a:cubicBezTo>
                        <a:lnTo>
                          <a:pt x="19581" y="5343"/>
                        </a:lnTo>
                        <a:cubicBezTo>
                          <a:pt x="19459" y="5343"/>
                          <a:pt x="19320" y="5343"/>
                          <a:pt x="19188" y="5330"/>
                        </a:cubicBezTo>
                        <a:lnTo>
                          <a:pt x="19188" y="5330"/>
                        </a:lnTo>
                        <a:cubicBezTo>
                          <a:pt x="19330" y="5355"/>
                          <a:pt x="19489" y="5376"/>
                          <a:pt x="19648" y="5376"/>
                        </a:cubicBezTo>
                        <a:lnTo>
                          <a:pt x="34792" y="5376"/>
                        </a:lnTo>
                        <a:cubicBezTo>
                          <a:pt x="35059" y="5310"/>
                          <a:pt x="35326" y="5243"/>
                          <a:pt x="35559" y="5076"/>
                        </a:cubicBezTo>
                        <a:cubicBezTo>
                          <a:pt x="36026" y="4809"/>
                          <a:pt x="36327" y="4342"/>
                          <a:pt x="36460" y="3809"/>
                        </a:cubicBezTo>
                        <a:cubicBezTo>
                          <a:pt x="36493" y="3575"/>
                          <a:pt x="36493" y="3308"/>
                          <a:pt x="36493" y="3041"/>
                        </a:cubicBezTo>
                        <a:lnTo>
                          <a:pt x="36493" y="2341"/>
                        </a:lnTo>
                        <a:cubicBezTo>
                          <a:pt x="36493" y="2074"/>
                          <a:pt x="36493" y="1841"/>
                          <a:pt x="36527" y="1640"/>
                        </a:cubicBezTo>
                        <a:cubicBezTo>
                          <a:pt x="36560" y="1407"/>
                          <a:pt x="36627" y="1173"/>
                          <a:pt x="36760" y="1007"/>
                        </a:cubicBezTo>
                        <a:cubicBezTo>
                          <a:pt x="36960" y="606"/>
                          <a:pt x="37294" y="306"/>
                          <a:pt x="37694" y="173"/>
                        </a:cubicBezTo>
                        <a:cubicBezTo>
                          <a:pt x="37773" y="144"/>
                          <a:pt x="37854" y="118"/>
                          <a:pt x="37936" y="96"/>
                        </a:cubicBezTo>
                        <a:close/>
                        <a:moveTo>
                          <a:pt x="15710" y="1"/>
                        </a:moveTo>
                        <a:cubicBezTo>
                          <a:pt x="15667" y="1"/>
                          <a:pt x="15623" y="2"/>
                          <a:pt x="15579" y="6"/>
                        </a:cubicBezTo>
                        <a:lnTo>
                          <a:pt x="6439" y="6"/>
                        </a:lnTo>
                        <a:cubicBezTo>
                          <a:pt x="6361" y="3"/>
                          <a:pt x="6283" y="2"/>
                          <a:pt x="6205" y="2"/>
                        </a:cubicBezTo>
                        <a:cubicBezTo>
                          <a:pt x="5350" y="2"/>
                          <a:pt x="4501" y="170"/>
                          <a:pt x="3737" y="506"/>
                        </a:cubicBezTo>
                        <a:cubicBezTo>
                          <a:pt x="1935" y="1307"/>
                          <a:pt x="601" y="2875"/>
                          <a:pt x="168" y="4776"/>
                        </a:cubicBezTo>
                        <a:cubicBezTo>
                          <a:pt x="101" y="5043"/>
                          <a:pt x="67" y="5276"/>
                          <a:pt x="67" y="5510"/>
                        </a:cubicBezTo>
                        <a:cubicBezTo>
                          <a:pt x="34" y="5777"/>
                          <a:pt x="34" y="6010"/>
                          <a:pt x="34" y="6244"/>
                        </a:cubicBezTo>
                        <a:lnTo>
                          <a:pt x="34" y="7745"/>
                        </a:lnTo>
                        <a:lnTo>
                          <a:pt x="34" y="20087"/>
                        </a:lnTo>
                        <a:lnTo>
                          <a:pt x="34" y="47373"/>
                        </a:lnTo>
                        <a:lnTo>
                          <a:pt x="34" y="77528"/>
                        </a:lnTo>
                        <a:lnTo>
                          <a:pt x="34" y="93506"/>
                        </a:lnTo>
                        <a:lnTo>
                          <a:pt x="34" y="101645"/>
                        </a:lnTo>
                        <a:lnTo>
                          <a:pt x="34" y="103713"/>
                        </a:lnTo>
                        <a:cubicBezTo>
                          <a:pt x="1" y="104414"/>
                          <a:pt x="67" y="105114"/>
                          <a:pt x="268" y="105782"/>
                        </a:cubicBezTo>
                        <a:cubicBezTo>
                          <a:pt x="668" y="107149"/>
                          <a:pt x="1535" y="108317"/>
                          <a:pt x="2703" y="109117"/>
                        </a:cubicBezTo>
                        <a:cubicBezTo>
                          <a:pt x="3780" y="109856"/>
                          <a:pt x="5057" y="110226"/>
                          <a:pt x="6349" y="110226"/>
                        </a:cubicBezTo>
                        <a:cubicBezTo>
                          <a:pt x="6457" y="110226"/>
                          <a:pt x="6564" y="110223"/>
                          <a:pt x="6672" y="110218"/>
                        </a:cubicBezTo>
                        <a:lnTo>
                          <a:pt x="42665" y="110218"/>
                        </a:lnTo>
                        <a:cubicBezTo>
                          <a:pt x="43510" y="110218"/>
                          <a:pt x="44355" y="110233"/>
                          <a:pt x="45210" y="110233"/>
                        </a:cubicBezTo>
                        <a:cubicBezTo>
                          <a:pt x="45637" y="110233"/>
                          <a:pt x="46067" y="110229"/>
                          <a:pt x="46501" y="110218"/>
                        </a:cubicBezTo>
                        <a:cubicBezTo>
                          <a:pt x="47768" y="110151"/>
                          <a:pt x="49002" y="109684"/>
                          <a:pt x="50003" y="108850"/>
                        </a:cubicBezTo>
                        <a:cubicBezTo>
                          <a:pt x="50503" y="108450"/>
                          <a:pt x="50937" y="107983"/>
                          <a:pt x="51271" y="107449"/>
                        </a:cubicBezTo>
                        <a:cubicBezTo>
                          <a:pt x="51638" y="106916"/>
                          <a:pt x="51904" y="106349"/>
                          <a:pt x="52071" y="105715"/>
                        </a:cubicBezTo>
                        <a:cubicBezTo>
                          <a:pt x="52238" y="105114"/>
                          <a:pt x="52305" y="104481"/>
                          <a:pt x="52305" y="103880"/>
                        </a:cubicBezTo>
                        <a:lnTo>
                          <a:pt x="52305" y="94707"/>
                        </a:lnTo>
                        <a:cubicBezTo>
                          <a:pt x="52305" y="75493"/>
                          <a:pt x="52305" y="58214"/>
                          <a:pt x="52305" y="43670"/>
                        </a:cubicBezTo>
                        <a:cubicBezTo>
                          <a:pt x="52271" y="29127"/>
                          <a:pt x="52271" y="17385"/>
                          <a:pt x="52271" y="9246"/>
                        </a:cubicBezTo>
                        <a:lnTo>
                          <a:pt x="52271" y="6377"/>
                        </a:lnTo>
                        <a:cubicBezTo>
                          <a:pt x="52271" y="5510"/>
                          <a:pt x="52138" y="4676"/>
                          <a:pt x="51804" y="3909"/>
                        </a:cubicBezTo>
                        <a:cubicBezTo>
                          <a:pt x="51538" y="3208"/>
                          <a:pt x="51137" y="2608"/>
                          <a:pt x="50637" y="2074"/>
                        </a:cubicBezTo>
                        <a:cubicBezTo>
                          <a:pt x="50237" y="1640"/>
                          <a:pt x="49770" y="1240"/>
                          <a:pt x="49269" y="940"/>
                        </a:cubicBezTo>
                        <a:cubicBezTo>
                          <a:pt x="48569" y="506"/>
                          <a:pt x="47768" y="239"/>
                          <a:pt x="46968" y="139"/>
                        </a:cubicBezTo>
                        <a:cubicBezTo>
                          <a:pt x="46767" y="106"/>
                          <a:pt x="46567" y="106"/>
                          <a:pt x="46367" y="106"/>
                        </a:cubicBezTo>
                        <a:lnTo>
                          <a:pt x="46334" y="106"/>
                        </a:lnTo>
                        <a:cubicBezTo>
                          <a:pt x="46534" y="139"/>
                          <a:pt x="46767" y="139"/>
                          <a:pt x="46968" y="173"/>
                        </a:cubicBezTo>
                        <a:cubicBezTo>
                          <a:pt x="47768" y="273"/>
                          <a:pt x="48535" y="540"/>
                          <a:pt x="49236" y="973"/>
                        </a:cubicBezTo>
                        <a:cubicBezTo>
                          <a:pt x="49736" y="1273"/>
                          <a:pt x="50203" y="1674"/>
                          <a:pt x="50604" y="2107"/>
                        </a:cubicBezTo>
                        <a:cubicBezTo>
                          <a:pt x="51104" y="2641"/>
                          <a:pt x="51471" y="3242"/>
                          <a:pt x="51771" y="3909"/>
                        </a:cubicBezTo>
                        <a:cubicBezTo>
                          <a:pt x="52071" y="4709"/>
                          <a:pt x="52205" y="5543"/>
                          <a:pt x="52205" y="6377"/>
                        </a:cubicBezTo>
                        <a:lnTo>
                          <a:pt x="52205" y="9246"/>
                        </a:lnTo>
                        <a:cubicBezTo>
                          <a:pt x="52205" y="17385"/>
                          <a:pt x="52171" y="29127"/>
                          <a:pt x="52171" y="43670"/>
                        </a:cubicBezTo>
                        <a:cubicBezTo>
                          <a:pt x="52171" y="58214"/>
                          <a:pt x="52138" y="75527"/>
                          <a:pt x="52138" y="94740"/>
                        </a:cubicBezTo>
                        <a:lnTo>
                          <a:pt x="52138" y="101912"/>
                        </a:lnTo>
                        <a:lnTo>
                          <a:pt x="52138" y="103747"/>
                        </a:lnTo>
                        <a:cubicBezTo>
                          <a:pt x="52138" y="104347"/>
                          <a:pt x="52071" y="104981"/>
                          <a:pt x="51904" y="105548"/>
                        </a:cubicBezTo>
                        <a:cubicBezTo>
                          <a:pt x="51738" y="106149"/>
                          <a:pt x="51504" y="106716"/>
                          <a:pt x="51171" y="107216"/>
                        </a:cubicBezTo>
                        <a:cubicBezTo>
                          <a:pt x="50804" y="107750"/>
                          <a:pt x="50370" y="108217"/>
                          <a:pt x="49903" y="108617"/>
                        </a:cubicBezTo>
                        <a:cubicBezTo>
                          <a:pt x="48936" y="109384"/>
                          <a:pt x="47735" y="109851"/>
                          <a:pt x="46467" y="109951"/>
                        </a:cubicBezTo>
                        <a:lnTo>
                          <a:pt x="6672" y="109951"/>
                        </a:lnTo>
                        <a:cubicBezTo>
                          <a:pt x="6567" y="109956"/>
                          <a:pt x="6461" y="109959"/>
                          <a:pt x="6356" y="109959"/>
                        </a:cubicBezTo>
                        <a:cubicBezTo>
                          <a:pt x="5095" y="109959"/>
                          <a:pt x="3849" y="109592"/>
                          <a:pt x="2803" y="108884"/>
                        </a:cubicBezTo>
                        <a:cubicBezTo>
                          <a:pt x="1669" y="108083"/>
                          <a:pt x="835" y="106949"/>
                          <a:pt x="434" y="105615"/>
                        </a:cubicBezTo>
                        <a:cubicBezTo>
                          <a:pt x="268" y="104981"/>
                          <a:pt x="168" y="104281"/>
                          <a:pt x="201" y="103613"/>
                        </a:cubicBezTo>
                        <a:lnTo>
                          <a:pt x="201" y="93406"/>
                        </a:lnTo>
                        <a:lnTo>
                          <a:pt x="201" y="77428"/>
                        </a:lnTo>
                        <a:lnTo>
                          <a:pt x="201" y="47273"/>
                        </a:lnTo>
                        <a:lnTo>
                          <a:pt x="201" y="19987"/>
                        </a:lnTo>
                        <a:lnTo>
                          <a:pt x="201" y="6144"/>
                        </a:lnTo>
                        <a:cubicBezTo>
                          <a:pt x="201" y="5910"/>
                          <a:pt x="168" y="5677"/>
                          <a:pt x="234" y="5443"/>
                        </a:cubicBezTo>
                        <a:cubicBezTo>
                          <a:pt x="268" y="5210"/>
                          <a:pt x="301" y="4943"/>
                          <a:pt x="334" y="4709"/>
                        </a:cubicBezTo>
                        <a:cubicBezTo>
                          <a:pt x="980" y="1965"/>
                          <a:pt x="3407" y="33"/>
                          <a:pt x="6194" y="33"/>
                        </a:cubicBezTo>
                        <a:cubicBezTo>
                          <a:pt x="6286" y="33"/>
                          <a:pt x="6379" y="35"/>
                          <a:pt x="6472" y="39"/>
                        </a:cubicBezTo>
                        <a:lnTo>
                          <a:pt x="15612" y="39"/>
                        </a:lnTo>
                        <a:cubicBezTo>
                          <a:pt x="15662" y="35"/>
                          <a:pt x="15712" y="33"/>
                          <a:pt x="15762" y="33"/>
                        </a:cubicBezTo>
                        <a:cubicBezTo>
                          <a:pt x="16111" y="33"/>
                          <a:pt x="16454" y="135"/>
                          <a:pt x="16746" y="339"/>
                        </a:cubicBezTo>
                        <a:cubicBezTo>
                          <a:pt x="17080" y="573"/>
                          <a:pt x="17313" y="873"/>
                          <a:pt x="17447" y="1273"/>
                        </a:cubicBezTo>
                        <a:cubicBezTo>
                          <a:pt x="17580" y="1640"/>
                          <a:pt x="17613" y="2041"/>
                          <a:pt x="17580" y="2441"/>
                        </a:cubicBezTo>
                        <a:lnTo>
                          <a:pt x="17580" y="3041"/>
                        </a:lnTo>
                        <a:cubicBezTo>
                          <a:pt x="17580" y="3208"/>
                          <a:pt x="17580" y="3408"/>
                          <a:pt x="17613" y="3608"/>
                        </a:cubicBezTo>
                        <a:cubicBezTo>
                          <a:pt x="17647" y="4009"/>
                          <a:pt x="17813" y="4376"/>
                          <a:pt x="18080" y="4709"/>
                        </a:cubicBezTo>
                        <a:cubicBezTo>
                          <a:pt x="18214" y="4859"/>
                          <a:pt x="18364" y="4984"/>
                          <a:pt x="18531" y="5085"/>
                        </a:cubicBezTo>
                        <a:lnTo>
                          <a:pt x="18531" y="5085"/>
                        </a:lnTo>
                        <a:cubicBezTo>
                          <a:pt x="18372" y="4984"/>
                          <a:pt x="18230" y="4859"/>
                          <a:pt x="18114" y="4709"/>
                        </a:cubicBezTo>
                        <a:cubicBezTo>
                          <a:pt x="17847" y="4442"/>
                          <a:pt x="17713" y="4075"/>
                          <a:pt x="17647" y="3709"/>
                        </a:cubicBezTo>
                        <a:cubicBezTo>
                          <a:pt x="17647" y="3508"/>
                          <a:pt x="17647" y="3308"/>
                          <a:pt x="17647" y="3108"/>
                        </a:cubicBezTo>
                        <a:lnTo>
                          <a:pt x="17647" y="2508"/>
                        </a:lnTo>
                        <a:cubicBezTo>
                          <a:pt x="17680" y="2107"/>
                          <a:pt x="17647" y="1707"/>
                          <a:pt x="17513" y="1307"/>
                        </a:cubicBezTo>
                        <a:cubicBezTo>
                          <a:pt x="17380" y="907"/>
                          <a:pt x="17113" y="573"/>
                          <a:pt x="16779" y="339"/>
                        </a:cubicBezTo>
                        <a:cubicBezTo>
                          <a:pt x="16450" y="130"/>
                          <a:pt x="16094" y="1"/>
                          <a:pt x="15710" y="1"/>
                        </a:cubicBezTo>
                        <a:close/>
                      </a:path>
                    </a:pathLst>
                  </a:custGeom>
                  <a:solidFill>
                    <a:srgbClr val="26323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3" name="Google Shape;413;p33"/>
                  <p:cNvSpPr/>
                  <p:nvPr/>
                </p:nvSpPr>
                <p:spPr>
                  <a:xfrm>
                    <a:off x="7253768" y="2581473"/>
                    <a:ext cx="773108" cy="156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59" h="7006" extrusionOk="0">
                        <a:moveTo>
                          <a:pt x="1" y="0"/>
                        </a:moveTo>
                        <a:lnTo>
                          <a:pt x="1" y="7005"/>
                        </a:lnTo>
                        <a:lnTo>
                          <a:pt x="34359" y="7005"/>
                        </a:lnTo>
                        <a:lnTo>
                          <a:pt x="34359" y="0"/>
                        </a:lnTo>
                        <a:close/>
                      </a:path>
                    </a:pathLst>
                  </a:custGeom>
                  <a:solidFill>
                    <a:srgbClr val="EBEBE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4" name="Google Shape;414;p33"/>
                  <p:cNvSpPr/>
                  <p:nvPr/>
                </p:nvSpPr>
                <p:spPr>
                  <a:xfrm>
                    <a:off x="7253768" y="2808108"/>
                    <a:ext cx="773108" cy="156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59" h="7006" extrusionOk="0">
                        <a:moveTo>
                          <a:pt x="1" y="0"/>
                        </a:moveTo>
                        <a:lnTo>
                          <a:pt x="1" y="7005"/>
                        </a:lnTo>
                        <a:lnTo>
                          <a:pt x="34359" y="7005"/>
                        </a:lnTo>
                        <a:lnTo>
                          <a:pt x="34359" y="0"/>
                        </a:lnTo>
                        <a:close/>
                      </a:path>
                    </a:pathLst>
                  </a:custGeom>
                  <a:solidFill>
                    <a:srgbClr val="EBEBE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5" name="Google Shape;415;p33"/>
                  <p:cNvSpPr/>
                  <p:nvPr/>
                </p:nvSpPr>
                <p:spPr>
                  <a:xfrm>
                    <a:off x="7381370" y="3122420"/>
                    <a:ext cx="546434" cy="156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85" h="7039" extrusionOk="0">
                        <a:moveTo>
                          <a:pt x="3503" y="0"/>
                        </a:moveTo>
                        <a:cubicBezTo>
                          <a:pt x="1568" y="0"/>
                          <a:pt x="1" y="1568"/>
                          <a:pt x="1" y="3536"/>
                        </a:cubicBezTo>
                        <a:cubicBezTo>
                          <a:pt x="1" y="5471"/>
                          <a:pt x="1568" y="7039"/>
                          <a:pt x="3503" y="7039"/>
                        </a:cubicBezTo>
                        <a:lnTo>
                          <a:pt x="20782" y="7039"/>
                        </a:lnTo>
                        <a:cubicBezTo>
                          <a:pt x="22717" y="7039"/>
                          <a:pt x="24285" y="5471"/>
                          <a:pt x="24285" y="3536"/>
                        </a:cubicBezTo>
                        <a:cubicBezTo>
                          <a:pt x="24285" y="1568"/>
                          <a:pt x="22717" y="0"/>
                          <a:pt x="20782" y="0"/>
                        </a:cubicBezTo>
                        <a:close/>
                      </a:path>
                    </a:pathLst>
                  </a:custGeom>
                  <a:solidFill>
                    <a:srgbClr val="C5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6" name="Google Shape;416;p33"/>
                  <p:cNvSpPr/>
                  <p:nvPr/>
                </p:nvSpPr>
                <p:spPr>
                  <a:xfrm>
                    <a:off x="7320573" y="2665431"/>
                    <a:ext cx="46554" cy="282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9" h="1269" extrusionOk="0">
                        <a:moveTo>
                          <a:pt x="1001" y="1"/>
                        </a:moveTo>
                        <a:cubicBezTo>
                          <a:pt x="434" y="1"/>
                          <a:pt x="1" y="434"/>
                          <a:pt x="1" y="1001"/>
                        </a:cubicBezTo>
                        <a:cubicBezTo>
                          <a:pt x="1" y="1135"/>
                          <a:pt x="134" y="1268"/>
                          <a:pt x="268" y="1268"/>
                        </a:cubicBezTo>
                        <a:lnTo>
                          <a:pt x="1802" y="1268"/>
                        </a:lnTo>
                        <a:cubicBezTo>
                          <a:pt x="1935" y="1268"/>
                          <a:pt x="2069" y="1135"/>
                          <a:pt x="2069" y="1001"/>
                        </a:cubicBezTo>
                        <a:cubicBezTo>
                          <a:pt x="2069" y="434"/>
                          <a:pt x="1602" y="1"/>
                          <a:pt x="1035" y="1"/>
                        </a:cubicBez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7" name="Google Shape;417;p33"/>
                  <p:cNvSpPr/>
                  <p:nvPr/>
                </p:nvSpPr>
                <p:spPr>
                  <a:xfrm>
                    <a:off x="7325073" y="2640170"/>
                    <a:ext cx="32311" cy="26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6" h="1205" extrusionOk="0">
                        <a:moveTo>
                          <a:pt x="801" y="0"/>
                        </a:moveTo>
                        <a:cubicBezTo>
                          <a:pt x="268" y="0"/>
                          <a:pt x="1" y="634"/>
                          <a:pt x="401" y="1034"/>
                        </a:cubicBezTo>
                        <a:cubicBezTo>
                          <a:pt x="518" y="1152"/>
                          <a:pt x="666" y="1204"/>
                          <a:pt x="812" y="1204"/>
                        </a:cubicBezTo>
                        <a:cubicBezTo>
                          <a:pt x="1126" y="1204"/>
                          <a:pt x="1435" y="964"/>
                          <a:pt x="1435" y="601"/>
                        </a:cubicBezTo>
                        <a:cubicBezTo>
                          <a:pt x="1435" y="267"/>
                          <a:pt x="1135" y="0"/>
                          <a:pt x="801" y="0"/>
                        </a:cubicBez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8" name="Google Shape;418;p33"/>
                  <p:cNvSpPr/>
                  <p:nvPr/>
                </p:nvSpPr>
                <p:spPr>
                  <a:xfrm>
                    <a:off x="7322823" y="2888346"/>
                    <a:ext cx="41311" cy="29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6" h="1302" extrusionOk="0">
                        <a:moveTo>
                          <a:pt x="1" y="1"/>
                        </a:moveTo>
                        <a:lnTo>
                          <a:pt x="1" y="1302"/>
                        </a:lnTo>
                        <a:lnTo>
                          <a:pt x="1835" y="1302"/>
                        </a:lnTo>
                        <a:lnTo>
                          <a:pt x="1835" y="1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9" name="Google Shape;419;p33"/>
                  <p:cNvSpPr/>
                  <p:nvPr/>
                </p:nvSpPr>
                <p:spPr>
                  <a:xfrm>
                    <a:off x="7318323" y="2862149"/>
                    <a:ext cx="50312" cy="32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6" h="1444" extrusionOk="0">
                        <a:moveTo>
                          <a:pt x="1106" y="1"/>
                        </a:moveTo>
                        <a:cubicBezTo>
                          <a:pt x="568" y="1"/>
                          <a:pt x="34" y="359"/>
                          <a:pt x="1" y="1077"/>
                        </a:cubicBezTo>
                        <a:lnTo>
                          <a:pt x="1" y="1444"/>
                        </a:lnTo>
                        <a:lnTo>
                          <a:pt x="601" y="1444"/>
                        </a:lnTo>
                        <a:lnTo>
                          <a:pt x="601" y="1077"/>
                        </a:lnTo>
                        <a:cubicBezTo>
                          <a:pt x="601" y="726"/>
                          <a:pt x="851" y="551"/>
                          <a:pt x="1101" y="551"/>
                        </a:cubicBezTo>
                        <a:cubicBezTo>
                          <a:pt x="1352" y="551"/>
                          <a:pt x="1602" y="726"/>
                          <a:pt x="1602" y="1077"/>
                        </a:cubicBezTo>
                        <a:lnTo>
                          <a:pt x="1602" y="1444"/>
                        </a:lnTo>
                        <a:lnTo>
                          <a:pt x="2236" y="1444"/>
                        </a:lnTo>
                        <a:lnTo>
                          <a:pt x="2236" y="1077"/>
                        </a:lnTo>
                        <a:cubicBezTo>
                          <a:pt x="2186" y="359"/>
                          <a:pt x="1644" y="1"/>
                          <a:pt x="1106" y="1"/>
                        </a:cubicBez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20" name="Google Shape;420;p33"/>
                  <p:cNvSpPr/>
                  <p:nvPr/>
                </p:nvSpPr>
                <p:spPr>
                  <a:xfrm>
                    <a:off x="7432402" y="3371330"/>
                    <a:ext cx="23311" cy="34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6" h="1569" extrusionOk="0">
                        <a:moveTo>
                          <a:pt x="1" y="1"/>
                        </a:moveTo>
                        <a:lnTo>
                          <a:pt x="1" y="1569"/>
                        </a:lnTo>
                        <a:lnTo>
                          <a:pt x="168" y="1569"/>
                        </a:lnTo>
                        <a:lnTo>
                          <a:pt x="168" y="902"/>
                        </a:lnTo>
                        <a:lnTo>
                          <a:pt x="935" y="902"/>
                        </a:lnTo>
                        <a:lnTo>
                          <a:pt x="935" y="768"/>
                        </a:lnTo>
                        <a:lnTo>
                          <a:pt x="168" y="768"/>
                        </a:lnTo>
                        <a:lnTo>
                          <a:pt x="168" y="134"/>
                        </a:lnTo>
                        <a:lnTo>
                          <a:pt x="1035" y="134"/>
                        </a:lnTo>
                        <a:lnTo>
                          <a:pt x="1035" y="1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21" name="Google Shape;421;p33"/>
                  <p:cNvSpPr/>
                  <p:nvPr/>
                </p:nvSpPr>
                <p:spPr>
                  <a:xfrm>
                    <a:off x="7458683" y="3379505"/>
                    <a:ext cx="30038" cy="26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5" h="1202" extrusionOk="0">
                        <a:moveTo>
                          <a:pt x="601" y="176"/>
                        </a:moveTo>
                        <a:cubicBezTo>
                          <a:pt x="818" y="176"/>
                          <a:pt x="1035" y="318"/>
                          <a:pt x="1035" y="601"/>
                        </a:cubicBezTo>
                        <a:cubicBezTo>
                          <a:pt x="1035" y="885"/>
                          <a:pt x="818" y="1027"/>
                          <a:pt x="601" y="1027"/>
                        </a:cubicBezTo>
                        <a:cubicBezTo>
                          <a:pt x="384" y="1027"/>
                          <a:pt x="167" y="885"/>
                          <a:pt x="167" y="601"/>
                        </a:cubicBezTo>
                        <a:cubicBezTo>
                          <a:pt x="167" y="318"/>
                          <a:pt x="384" y="176"/>
                          <a:pt x="601" y="176"/>
                        </a:cubicBezTo>
                        <a:close/>
                        <a:moveTo>
                          <a:pt x="601" y="1"/>
                        </a:moveTo>
                        <a:cubicBezTo>
                          <a:pt x="267" y="1"/>
                          <a:pt x="0" y="268"/>
                          <a:pt x="34" y="601"/>
                        </a:cubicBezTo>
                        <a:cubicBezTo>
                          <a:pt x="0" y="935"/>
                          <a:pt x="267" y="1202"/>
                          <a:pt x="601" y="1202"/>
                        </a:cubicBezTo>
                        <a:cubicBezTo>
                          <a:pt x="1335" y="1135"/>
                          <a:pt x="1335" y="68"/>
                          <a:pt x="601" y="1"/>
                        </a:cubicBez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22" name="Google Shape;422;p33"/>
                  <p:cNvSpPr/>
                  <p:nvPr/>
                </p:nvSpPr>
                <p:spPr>
                  <a:xfrm>
                    <a:off x="7493200" y="3379505"/>
                    <a:ext cx="12781" cy="26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8" h="1169" extrusionOk="0">
                        <a:moveTo>
                          <a:pt x="1" y="1"/>
                        </a:moveTo>
                        <a:lnTo>
                          <a:pt x="1" y="1168"/>
                        </a:lnTo>
                        <a:lnTo>
                          <a:pt x="134" y="1168"/>
                        </a:lnTo>
                        <a:lnTo>
                          <a:pt x="134" y="601"/>
                        </a:lnTo>
                        <a:cubicBezTo>
                          <a:pt x="134" y="334"/>
                          <a:pt x="301" y="168"/>
                          <a:pt x="535" y="168"/>
                        </a:cubicBezTo>
                        <a:lnTo>
                          <a:pt x="568" y="168"/>
                        </a:lnTo>
                        <a:lnTo>
                          <a:pt x="568" y="1"/>
                        </a:lnTo>
                        <a:cubicBezTo>
                          <a:pt x="401" y="1"/>
                          <a:pt x="201" y="101"/>
                          <a:pt x="134" y="268"/>
                        </a:cubicBezTo>
                        <a:lnTo>
                          <a:pt x="134" y="1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23" name="Google Shape;423;p33"/>
                  <p:cNvSpPr/>
                  <p:nvPr/>
                </p:nvSpPr>
                <p:spPr>
                  <a:xfrm>
                    <a:off x="7505214" y="3380107"/>
                    <a:ext cx="32266" cy="35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4" h="1612" extrusionOk="0">
                        <a:moveTo>
                          <a:pt x="798" y="86"/>
                        </a:moveTo>
                        <a:cubicBezTo>
                          <a:pt x="1029" y="86"/>
                          <a:pt x="1258" y="266"/>
                          <a:pt x="1235" y="541"/>
                        </a:cubicBezTo>
                        <a:cubicBezTo>
                          <a:pt x="1235" y="808"/>
                          <a:pt x="1035" y="975"/>
                          <a:pt x="801" y="975"/>
                        </a:cubicBezTo>
                        <a:cubicBezTo>
                          <a:pt x="401" y="975"/>
                          <a:pt x="201" y="474"/>
                          <a:pt x="501" y="207"/>
                        </a:cubicBezTo>
                        <a:cubicBezTo>
                          <a:pt x="585" y="124"/>
                          <a:pt x="691" y="86"/>
                          <a:pt x="798" y="86"/>
                        </a:cubicBezTo>
                        <a:close/>
                        <a:moveTo>
                          <a:pt x="834" y="1"/>
                        </a:moveTo>
                        <a:cubicBezTo>
                          <a:pt x="811" y="1"/>
                          <a:pt x="789" y="3"/>
                          <a:pt x="768" y="7"/>
                        </a:cubicBezTo>
                        <a:cubicBezTo>
                          <a:pt x="1" y="7"/>
                          <a:pt x="1" y="1108"/>
                          <a:pt x="768" y="1108"/>
                        </a:cubicBezTo>
                        <a:cubicBezTo>
                          <a:pt x="790" y="1112"/>
                          <a:pt x="812" y="1114"/>
                          <a:pt x="834" y="1114"/>
                        </a:cubicBezTo>
                        <a:cubicBezTo>
                          <a:pt x="978" y="1114"/>
                          <a:pt x="1119" y="1024"/>
                          <a:pt x="1235" y="908"/>
                        </a:cubicBezTo>
                        <a:lnTo>
                          <a:pt x="1235" y="1041"/>
                        </a:lnTo>
                        <a:cubicBezTo>
                          <a:pt x="1235" y="1342"/>
                          <a:pt x="1101" y="1475"/>
                          <a:pt x="801" y="1475"/>
                        </a:cubicBezTo>
                        <a:cubicBezTo>
                          <a:pt x="634" y="1475"/>
                          <a:pt x="468" y="1408"/>
                          <a:pt x="334" y="1308"/>
                        </a:cubicBezTo>
                        <a:lnTo>
                          <a:pt x="267" y="1408"/>
                        </a:lnTo>
                        <a:cubicBezTo>
                          <a:pt x="401" y="1542"/>
                          <a:pt x="601" y="1608"/>
                          <a:pt x="801" y="1608"/>
                        </a:cubicBezTo>
                        <a:cubicBezTo>
                          <a:pt x="820" y="1610"/>
                          <a:pt x="839" y="1611"/>
                          <a:pt x="857" y="1611"/>
                        </a:cubicBezTo>
                        <a:cubicBezTo>
                          <a:pt x="1168" y="1611"/>
                          <a:pt x="1433" y="1354"/>
                          <a:pt x="1402" y="1008"/>
                        </a:cubicBezTo>
                        <a:lnTo>
                          <a:pt x="1402" y="7"/>
                        </a:lnTo>
                        <a:lnTo>
                          <a:pt x="1235" y="7"/>
                        </a:lnTo>
                        <a:lnTo>
                          <a:pt x="1235" y="241"/>
                        </a:lnTo>
                        <a:cubicBezTo>
                          <a:pt x="1148" y="95"/>
                          <a:pt x="985" y="1"/>
                          <a:pt x="834" y="1"/>
                        </a:cubicBez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24" name="Google Shape;424;p33"/>
                  <p:cNvSpPr/>
                  <p:nvPr/>
                </p:nvSpPr>
                <p:spPr>
                  <a:xfrm>
                    <a:off x="7543489" y="3379684"/>
                    <a:ext cx="31546" cy="26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2" h="1194" extrusionOk="0">
                        <a:moveTo>
                          <a:pt x="628" y="219"/>
                        </a:moveTo>
                        <a:cubicBezTo>
                          <a:pt x="828" y="219"/>
                          <a:pt x="1014" y="359"/>
                          <a:pt x="1035" y="593"/>
                        </a:cubicBezTo>
                        <a:lnTo>
                          <a:pt x="1068" y="593"/>
                        </a:lnTo>
                        <a:cubicBezTo>
                          <a:pt x="1068" y="860"/>
                          <a:pt x="868" y="1060"/>
                          <a:pt x="601" y="1060"/>
                        </a:cubicBezTo>
                        <a:cubicBezTo>
                          <a:pt x="268" y="1060"/>
                          <a:pt x="68" y="627"/>
                          <a:pt x="301" y="360"/>
                        </a:cubicBezTo>
                        <a:cubicBezTo>
                          <a:pt x="397" y="264"/>
                          <a:pt x="515" y="219"/>
                          <a:pt x="628" y="219"/>
                        </a:cubicBezTo>
                        <a:close/>
                        <a:moveTo>
                          <a:pt x="579" y="0"/>
                        </a:moveTo>
                        <a:cubicBezTo>
                          <a:pt x="283" y="0"/>
                          <a:pt x="1" y="237"/>
                          <a:pt x="1" y="593"/>
                        </a:cubicBezTo>
                        <a:cubicBezTo>
                          <a:pt x="1" y="927"/>
                          <a:pt x="268" y="1194"/>
                          <a:pt x="601" y="1194"/>
                        </a:cubicBezTo>
                        <a:cubicBezTo>
                          <a:pt x="1135" y="1194"/>
                          <a:pt x="1402" y="560"/>
                          <a:pt x="1002" y="193"/>
                        </a:cubicBezTo>
                        <a:cubicBezTo>
                          <a:pt x="879" y="60"/>
                          <a:pt x="727" y="0"/>
                          <a:pt x="579" y="0"/>
                        </a:cubicBez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25" name="Google Shape;425;p33"/>
                  <p:cNvSpPr/>
                  <p:nvPr/>
                </p:nvSpPr>
                <p:spPr>
                  <a:xfrm>
                    <a:off x="7573528" y="3374316"/>
                    <a:ext cx="18024" cy="31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" h="1406" extrusionOk="0">
                        <a:moveTo>
                          <a:pt x="200" y="0"/>
                        </a:moveTo>
                        <a:lnTo>
                          <a:pt x="200" y="234"/>
                        </a:lnTo>
                        <a:lnTo>
                          <a:pt x="0" y="234"/>
                        </a:lnTo>
                        <a:lnTo>
                          <a:pt x="0" y="367"/>
                        </a:lnTo>
                        <a:lnTo>
                          <a:pt x="200" y="367"/>
                        </a:lnTo>
                        <a:lnTo>
                          <a:pt x="200" y="1068"/>
                        </a:lnTo>
                        <a:cubicBezTo>
                          <a:pt x="170" y="1251"/>
                          <a:pt x="306" y="1406"/>
                          <a:pt x="483" y="1406"/>
                        </a:cubicBezTo>
                        <a:cubicBezTo>
                          <a:pt x="499" y="1406"/>
                          <a:pt x="517" y="1404"/>
                          <a:pt x="534" y="1401"/>
                        </a:cubicBezTo>
                        <a:cubicBezTo>
                          <a:pt x="634" y="1401"/>
                          <a:pt x="701" y="1401"/>
                          <a:pt x="801" y="1335"/>
                        </a:cubicBezTo>
                        <a:lnTo>
                          <a:pt x="734" y="1235"/>
                        </a:lnTo>
                        <a:cubicBezTo>
                          <a:pt x="667" y="1268"/>
                          <a:pt x="634" y="1268"/>
                          <a:pt x="567" y="1268"/>
                        </a:cubicBezTo>
                        <a:cubicBezTo>
                          <a:pt x="550" y="1272"/>
                          <a:pt x="533" y="1274"/>
                          <a:pt x="517" y="1274"/>
                        </a:cubicBezTo>
                        <a:cubicBezTo>
                          <a:pt x="410" y="1274"/>
                          <a:pt x="338" y="1184"/>
                          <a:pt x="367" y="1068"/>
                        </a:cubicBezTo>
                        <a:lnTo>
                          <a:pt x="367" y="367"/>
                        </a:lnTo>
                        <a:lnTo>
                          <a:pt x="701" y="367"/>
                        </a:lnTo>
                        <a:lnTo>
                          <a:pt x="701" y="234"/>
                        </a:lnTo>
                        <a:lnTo>
                          <a:pt x="367" y="234"/>
                        </a:lnTo>
                        <a:lnTo>
                          <a:pt x="367" y="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26" name="Google Shape;426;p33"/>
                  <p:cNvSpPr/>
                  <p:nvPr/>
                </p:nvSpPr>
                <p:spPr>
                  <a:xfrm>
                    <a:off x="7610294" y="3380263"/>
                    <a:ext cx="27046" cy="34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" h="1568" extrusionOk="0">
                        <a:moveTo>
                          <a:pt x="628" y="193"/>
                        </a:moveTo>
                        <a:cubicBezTo>
                          <a:pt x="828" y="193"/>
                          <a:pt x="1013" y="333"/>
                          <a:pt x="1035" y="567"/>
                        </a:cubicBezTo>
                        <a:cubicBezTo>
                          <a:pt x="1068" y="801"/>
                          <a:pt x="868" y="1034"/>
                          <a:pt x="634" y="1034"/>
                        </a:cubicBezTo>
                        <a:cubicBezTo>
                          <a:pt x="267" y="1034"/>
                          <a:pt x="67" y="601"/>
                          <a:pt x="301" y="334"/>
                        </a:cubicBezTo>
                        <a:cubicBezTo>
                          <a:pt x="397" y="238"/>
                          <a:pt x="515" y="193"/>
                          <a:pt x="628" y="193"/>
                        </a:cubicBezTo>
                        <a:close/>
                        <a:moveTo>
                          <a:pt x="1" y="0"/>
                        </a:moveTo>
                        <a:lnTo>
                          <a:pt x="1" y="1568"/>
                        </a:lnTo>
                        <a:lnTo>
                          <a:pt x="167" y="1568"/>
                        </a:lnTo>
                        <a:lnTo>
                          <a:pt x="167" y="934"/>
                        </a:lnTo>
                        <a:cubicBezTo>
                          <a:pt x="267" y="1068"/>
                          <a:pt x="434" y="1168"/>
                          <a:pt x="601" y="1168"/>
                        </a:cubicBezTo>
                        <a:cubicBezTo>
                          <a:pt x="935" y="1168"/>
                          <a:pt x="1201" y="901"/>
                          <a:pt x="1201" y="567"/>
                        </a:cubicBezTo>
                        <a:cubicBezTo>
                          <a:pt x="1201" y="267"/>
                          <a:pt x="935" y="0"/>
                          <a:pt x="634" y="0"/>
                        </a:cubicBezTo>
                        <a:cubicBezTo>
                          <a:pt x="434" y="0"/>
                          <a:pt x="267" y="67"/>
                          <a:pt x="167" y="234"/>
                        </a:cubicBezTo>
                        <a:lnTo>
                          <a:pt x="167" y="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27" name="Google Shape;427;p33"/>
                  <p:cNvSpPr/>
                  <p:nvPr/>
                </p:nvSpPr>
                <p:spPr>
                  <a:xfrm>
                    <a:off x="7642560" y="3380062"/>
                    <a:ext cx="21736" cy="2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" h="1184" extrusionOk="0">
                        <a:moveTo>
                          <a:pt x="802" y="643"/>
                        </a:moveTo>
                        <a:lnTo>
                          <a:pt x="802" y="810"/>
                        </a:lnTo>
                        <a:cubicBezTo>
                          <a:pt x="743" y="955"/>
                          <a:pt x="609" y="1050"/>
                          <a:pt x="488" y="1050"/>
                        </a:cubicBezTo>
                        <a:cubicBezTo>
                          <a:pt x="470" y="1050"/>
                          <a:pt x="452" y="1048"/>
                          <a:pt x="435" y="1043"/>
                        </a:cubicBezTo>
                        <a:cubicBezTo>
                          <a:pt x="234" y="1043"/>
                          <a:pt x="134" y="943"/>
                          <a:pt x="134" y="843"/>
                        </a:cubicBezTo>
                        <a:cubicBezTo>
                          <a:pt x="134" y="710"/>
                          <a:pt x="201" y="643"/>
                          <a:pt x="435" y="643"/>
                        </a:cubicBezTo>
                        <a:close/>
                        <a:moveTo>
                          <a:pt x="398" y="1"/>
                        </a:moveTo>
                        <a:cubicBezTo>
                          <a:pt x="243" y="1"/>
                          <a:pt x="111" y="60"/>
                          <a:pt x="1" y="143"/>
                        </a:cubicBezTo>
                        <a:lnTo>
                          <a:pt x="68" y="276"/>
                        </a:lnTo>
                        <a:cubicBezTo>
                          <a:pt x="201" y="176"/>
                          <a:pt x="335" y="143"/>
                          <a:pt x="468" y="143"/>
                        </a:cubicBezTo>
                        <a:cubicBezTo>
                          <a:pt x="701" y="143"/>
                          <a:pt x="802" y="243"/>
                          <a:pt x="802" y="443"/>
                        </a:cubicBezTo>
                        <a:lnTo>
                          <a:pt x="802" y="510"/>
                        </a:lnTo>
                        <a:lnTo>
                          <a:pt x="435" y="510"/>
                        </a:lnTo>
                        <a:cubicBezTo>
                          <a:pt x="101" y="510"/>
                          <a:pt x="1" y="643"/>
                          <a:pt x="1" y="843"/>
                        </a:cubicBezTo>
                        <a:cubicBezTo>
                          <a:pt x="1" y="1043"/>
                          <a:pt x="134" y="1177"/>
                          <a:pt x="401" y="1177"/>
                        </a:cubicBezTo>
                        <a:cubicBezTo>
                          <a:pt x="423" y="1181"/>
                          <a:pt x="445" y="1183"/>
                          <a:pt x="467" y="1183"/>
                        </a:cubicBezTo>
                        <a:cubicBezTo>
                          <a:pt x="611" y="1183"/>
                          <a:pt x="748" y="1092"/>
                          <a:pt x="835" y="977"/>
                        </a:cubicBezTo>
                        <a:lnTo>
                          <a:pt x="835" y="1177"/>
                        </a:lnTo>
                        <a:lnTo>
                          <a:pt x="935" y="1177"/>
                        </a:lnTo>
                        <a:lnTo>
                          <a:pt x="935" y="443"/>
                        </a:lnTo>
                        <a:cubicBezTo>
                          <a:pt x="966" y="196"/>
                          <a:pt x="768" y="6"/>
                          <a:pt x="553" y="6"/>
                        </a:cubicBezTo>
                        <a:cubicBezTo>
                          <a:pt x="536" y="6"/>
                          <a:pt x="518" y="7"/>
                          <a:pt x="501" y="9"/>
                        </a:cubicBezTo>
                        <a:cubicBezTo>
                          <a:pt x="466" y="3"/>
                          <a:pt x="431" y="1"/>
                          <a:pt x="398" y="1"/>
                        </a:cubicBez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28" name="Google Shape;428;p33"/>
                  <p:cNvSpPr/>
                  <p:nvPr/>
                </p:nvSpPr>
                <p:spPr>
                  <a:xfrm>
                    <a:off x="7669584" y="3379505"/>
                    <a:ext cx="21803" cy="26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9" h="1202" extrusionOk="0">
                        <a:moveTo>
                          <a:pt x="501" y="1"/>
                        </a:moveTo>
                        <a:cubicBezTo>
                          <a:pt x="234" y="1"/>
                          <a:pt x="68" y="168"/>
                          <a:pt x="68" y="368"/>
                        </a:cubicBezTo>
                        <a:cubicBezTo>
                          <a:pt x="68" y="801"/>
                          <a:pt x="801" y="568"/>
                          <a:pt x="801" y="868"/>
                        </a:cubicBezTo>
                        <a:cubicBezTo>
                          <a:pt x="801" y="1002"/>
                          <a:pt x="735" y="1068"/>
                          <a:pt x="501" y="1068"/>
                        </a:cubicBezTo>
                        <a:cubicBezTo>
                          <a:pt x="334" y="1068"/>
                          <a:pt x="201" y="1035"/>
                          <a:pt x="68" y="935"/>
                        </a:cubicBezTo>
                        <a:lnTo>
                          <a:pt x="1" y="1068"/>
                        </a:lnTo>
                        <a:cubicBezTo>
                          <a:pt x="134" y="1168"/>
                          <a:pt x="301" y="1202"/>
                          <a:pt x="501" y="1202"/>
                        </a:cubicBezTo>
                        <a:cubicBezTo>
                          <a:pt x="801" y="1202"/>
                          <a:pt x="968" y="1068"/>
                          <a:pt x="968" y="868"/>
                        </a:cubicBezTo>
                        <a:cubicBezTo>
                          <a:pt x="968" y="434"/>
                          <a:pt x="234" y="668"/>
                          <a:pt x="234" y="334"/>
                        </a:cubicBezTo>
                        <a:cubicBezTo>
                          <a:pt x="234" y="234"/>
                          <a:pt x="301" y="134"/>
                          <a:pt x="535" y="134"/>
                        </a:cubicBezTo>
                        <a:cubicBezTo>
                          <a:pt x="635" y="134"/>
                          <a:pt x="768" y="168"/>
                          <a:pt x="868" y="234"/>
                        </a:cubicBezTo>
                        <a:lnTo>
                          <a:pt x="935" y="134"/>
                        </a:lnTo>
                        <a:cubicBezTo>
                          <a:pt x="801" y="68"/>
                          <a:pt x="668" y="1"/>
                          <a:pt x="501" y="1"/>
                        </a:cubicBez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29" name="Google Shape;429;p33"/>
                  <p:cNvSpPr/>
                  <p:nvPr/>
                </p:nvSpPr>
                <p:spPr>
                  <a:xfrm>
                    <a:off x="7694357" y="3379505"/>
                    <a:ext cx="21038" cy="26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5" h="1202" extrusionOk="0">
                        <a:moveTo>
                          <a:pt x="501" y="1"/>
                        </a:moveTo>
                        <a:cubicBezTo>
                          <a:pt x="201" y="1"/>
                          <a:pt x="34" y="168"/>
                          <a:pt x="34" y="368"/>
                        </a:cubicBezTo>
                        <a:cubicBezTo>
                          <a:pt x="34" y="801"/>
                          <a:pt x="801" y="568"/>
                          <a:pt x="801" y="868"/>
                        </a:cubicBezTo>
                        <a:cubicBezTo>
                          <a:pt x="801" y="1002"/>
                          <a:pt x="701" y="1068"/>
                          <a:pt x="468" y="1068"/>
                        </a:cubicBezTo>
                        <a:cubicBezTo>
                          <a:pt x="334" y="1068"/>
                          <a:pt x="167" y="1035"/>
                          <a:pt x="67" y="935"/>
                        </a:cubicBezTo>
                        <a:lnTo>
                          <a:pt x="1" y="1068"/>
                        </a:lnTo>
                        <a:cubicBezTo>
                          <a:pt x="134" y="1168"/>
                          <a:pt x="301" y="1202"/>
                          <a:pt x="468" y="1202"/>
                        </a:cubicBezTo>
                        <a:cubicBezTo>
                          <a:pt x="768" y="1202"/>
                          <a:pt x="935" y="1068"/>
                          <a:pt x="935" y="868"/>
                        </a:cubicBezTo>
                        <a:cubicBezTo>
                          <a:pt x="935" y="434"/>
                          <a:pt x="201" y="668"/>
                          <a:pt x="201" y="334"/>
                        </a:cubicBezTo>
                        <a:cubicBezTo>
                          <a:pt x="201" y="234"/>
                          <a:pt x="301" y="134"/>
                          <a:pt x="501" y="134"/>
                        </a:cubicBezTo>
                        <a:cubicBezTo>
                          <a:pt x="634" y="134"/>
                          <a:pt x="734" y="168"/>
                          <a:pt x="835" y="234"/>
                        </a:cubicBezTo>
                        <a:lnTo>
                          <a:pt x="901" y="134"/>
                        </a:lnTo>
                        <a:cubicBezTo>
                          <a:pt x="768" y="68"/>
                          <a:pt x="634" y="1"/>
                          <a:pt x="501" y="1"/>
                        </a:cubicBez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30" name="Google Shape;430;p33"/>
                  <p:cNvSpPr/>
                  <p:nvPr/>
                </p:nvSpPr>
                <p:spPr>
                  <a:xfrm>
                    <a:off x="7717623" y="3380263"/>
                    <a:ext cx="42054" cy="260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" h="1168" extrusionOk="0">
                        <a:moveTo>
                          <a:pt x="1" y="0"/>
                        </a:moveTo>
                        <a:lnTo>
                          <a:pt x="401" y="1168"/>
                        </a:lnTo>
                        <a:lnTo>
                          <a:pt x="568" y="1168"/>
                        </a:lnTo>
                        <a:lnTo>
                          <a:pt x="935" y="200"/>
                        </a:lnTo>
                        <a:lnTo>
                          <a:pt x="1302" y="1168"/>
                        </a:lnTo>
                        <a:lnTo>
                          <a:pt x="1435" y="1168"/>
                        </a:lnTo>
                        <a:lnTo>
                          <a:pt x="1869" y="0"/>
                        </a:lnTo>
                        <a:lnTo>
                          <a:pt x="1735" y="0"/>
                        </a:lnTo>
                        <a:lnTo>
                          <a:pt x="1368" y="968"/>
                        </a:lnTo>
                        <a:lnTo>
                          <a:pt x="1001" y="0"/>
                        </a:lnTo>
                        <a:lnTo>
                          <a:pt x="868" y="0"/>
                        </a:lnTo>
                        <a:lnTo>
                          <a:pt x="501" y="968"/>
                        </a:lnTo>
                        <a:lnTo>
                          <a:pt x="134" y="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31" name="Google Shape;431;p33"/>
                  <p:cNvSpPr/>
                  <p:nvPr/>
                </p:nvSpPr>
                <p:spPr>
                  <a:xfrm>
                    <a:off x="7761162" y="3379684"/>
                    <a:ext cx="31546" cy="26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2" h="1194" extrusionOk="0">
                        <a:moveTo>
                          <a:pt x="634" y="160"/>
                        </a:moveTo>
                        <a:cubicBezTo>
                          <a:pt x="868" y="160"/>
                          <a:pt x="1068" y="360"/>
                          <a:pt x="1034" y="593"/>
                        </a:cubicBezTo>
                        <a:cubicBezTo>
                          <a:pt x="1068" y="827"/>
                          <a:pt x="868" y="1060"/>
                          <a:pt x="634" y="1060"/>
                        </a:cubicBezTo>
                        <a:cubicBezTo>
                          <a:pt x="67" y="994"/>
                          <a:pt x="67" y="193"/>
                          <a:pt x="634" y="160"/>
                        </a:cubicBezTo>
                        <a:close/>
                        <a:moveTo>
                          <a:pt x="612" y="0"/>
                        </a:moveTo>
                        <a:cubicBezTo>
                          <a:pt x="315" y="0"/>
                          <a:pt x="34" y="237"/>
                          <a:pt x="34" y="593"/>
                        </a:cubicBezTo>
                        <a:cubicBezTo>
                          <a:pt x="0" y="927"/>
                          <a:pt x="301" y="1194"/>
                          <a:pt x="634" y="1194"/>
                        </a:cubicBezTo>
                        <a:cubicBezTo>
                          <a:pt x="1135" y="1194"/>
                          <a:pt x="1401" y="560"/>
                          <a:pt x="1034" y="193"/>
                        </a:cubicBezTo>
                        <a:cubicBezTo>
                          <a:pt x="912" y="60"/>
                          <a:pt x="760" y="0"/>
                          <a:pt x="612" y="0"/>
                        </a:cubicBez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32" name="Google Shape;432;p33"/>
                  <p:cNvSpPr/>
                  <p:nvPr/>
                </p:nvSpPr>
                <p:spPr>
                  <a:xfrm>
                    <a:off x="7795678" y="3379505"/>
                    <a:ext cx="12781" cy="26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8" h="1169" extrusionOk="0">
                        <a:moveTo>
                          <a:pt x="1" y="1"/>
                        </a:moveTo>
                        <a:lnTo>
                          <a:pt x="1" y="1168"/>
                        </a:lnTo>
                        <a:lnTo>
                          <a:pt x="168" y="1168"/>
                        </a:lnTo>
                        <a:lnTo>
                          <a:pt x="168" y="601"/>
                        </a:lnTo>
                        <a:cubicBezTo>
                          <a:pt x="134" y="368"/>
                          <a:pt x="301" y="168"/>
                          <a:pt x="535" y="168"/>
                        </a:cubicBezTo>
                        <a:lnTo>
                          <a:pt x="568" y="168"/>
                        </a:lnTo>
                        <a:lnTo>
                          <a:pt x="568" y="1"/>
                        </a:lnTo>
                        <a:cubicBezTo>
                          <a:pt x="401" y="1"/>
                          <a:pt x="234" y="101"/>
                          <a:pt x="134" y="268"/>
                        </a:cubicBezTo>
                        <a:lnTo>
                          <a:pt x="134" y="1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33" name="Google Shape;433;p33"/>
                  <p:cNvSpPr/>
                  <p:nvPr/>
                </p:nvSpPr>
                <p:spPr>
                  <a:xfrm>
                    <a:off x="7809202" y="3369102"/>
                    <a:ext cx="29297" cy="37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2" h="1669" extrusionOk="0">
                        <a:moveTo>
                          <a:pt x="746" y="694"/>
                        </a:moveTo>
                        <a:cubicBezTo>
                          <a:pt x="948" y="694"/>
                          <a:pt x="1146" y="834"/>
                          <a:pt x="1168" y="1068"/>
                        </a:cubicBezTo>
                        <a:cubicBezTo>
                          <a:pt x="1168" y="1302"/>
                          <a:pt x="968" y="1535"/>
                          <a:pt x="734" y="1535"/>
                        </a:cubicBezTo>
                        <a:cubicBezTo>
                          <a:pt x="367" y="1535"/>
                          <a:pt x="200" y="1102"/>
                          <a:pt x="434" y="835"/>
                        </a:cubicBezTo>
                        <a:cubicBezTo>
                          <a:pt x="518" y="739"/>
                          <a:pt x="633" y="694"/>
                          <a:pt x="746" y="694"/>
                        </a:cubicBezTo>
                        <a:close/>
                        <a:moveTo>
                          <a:pt x="1168" y="1"/>
                        </a:moveTo>
                        <a:lnTo>
                          <a:pt x="1168" y="701"/>
                        </a:lnTo>
                        <a:cubicBezTo>
                          <a:pt x="1068" y="568"/>
                          <a:pt x="901" y="468"/>
                          <a:pt x="701" y="468"/>
                        </a:cubicBezTo>
                        <a:cubicBezTo>
                          <a:pt x="0" y="535"/>
                          <a:pt x="0" y="1602"/>
                          <a:pt x="701" y="1669"/>
                        </a:cubicBezTo>
                        <a:cubicBezTo>
                          <a:pt x="901" y="1669"/>
                          <a:pt x="1068" y="1569"/>
                          <a:pt x="1168" y="1435"/>
                        </a:cubicBezTo>
                        <a:lnTo>
                          <a:pt x="1168" y="1669"/>
                        </a:lnTo>
                        <a:lnTo>
                          <a:pt x="1301" y="1669"/>
                        </a:lnTo>
                        <a:lnTo>
                          <a:pt x="1301" y="1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34" name="Google Shape;434;p33"/>
                  <p:cNvSpPr/>
                  <p:nvPr/>
                </p:nvSpPr>
                <p:spPr>
                  <a:xfrm>
                    <a:off x="7844483" y="3371330"/>
                    <a:ext cx="24030" cy="34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8" h="1569" extrusionOk="0">
                        <a:moveTo>
                          <a:pt x="534" y="1"/>
                        </a:moveTo>
                        <a:cubicBezTo>
                          <a:pt x="334" y="1"/>
                          <a:pt x="133" y="68"/>
                          <a:pt x="0" y="234"/>
                        </a:cubicBezTo>
                        <a:lnTo>
                          <a:pt x="100" y="301"/>
                        </a:lnTo>
                        <a:cubicBezTo>
                          <a:pt x="200" y="201"/>
                          <a:pt x="367" y="134"/>
                          <a:pt x="534" y="134"/>
                        </a:cubicBezTo>
                        <a:cubicBezTo>
                          <a:pt x="767" y="134"/>
                          <a:pt x="867" y="234"/>
                          <a:pt x="867" y="401"/>
                        </a:cubicBezTo>
                        <a:cubicBezTo>
                          <a:pt x="867" y="701"/>
                          <a:pt x="467" y="735"/>
                          <a:pt x="467" y="1102"/>
                        </a:cubicBezTo>
                        <a:lnTo>
                          <a:pt x="634" y="1102"/>
                        </a:lnTo>
                        <a:cubicBezTo>
                          <a:pt x="634" y="768"/>
                          <a:pt x="1067" y="768"/>
                          <a:pt x="1067" y="368"/>
                        </a:cubicBezTo>
                        <a:cubicBezTo>
                          <a:pt x="1067" y="134"/>
                          <a:pt x="867" y="1"/>
                          <a:pt x="534" y="1"/>
                        </a:cubicBezTo>
                        <a:close/>
                        <a:moveTo>
                          <a:pt x="501" y="1385"/>
                        </a:moveTo>
                        <a:cubicBezTo>
                          <a:pt x="481" y="1385"/>
                          <a:pt x="467" y="1399"/>
                          <a:pt x="467" y="1435"/>
                        </a:cubicBezTo>
                        <a:lnTo>
                          <a:pt x="434" y="1469"/>
                        </a:lnTo>
                        <a:cubicBezTo>
                          <a:pt x="467" y="1535"/>
                          <a:pt x="500" y="1569"/>
                          <a:pt x="567" y="1569"/>
                        </a:cubicBezTo>
                        <a:cubicBezTo>
                          <a:pt x="724" y="1569"/>
                          <a:pt x="574" y="1385"/>
                          <a:pt x="501" y="1385"/>
                        </a:cubicBezTo>
                        <a:close/>
                      </a:path>
                    </a:pathLst>
                  </a:custGeom>
                  <a:solidFill>
                    <a:srgbClr val="E0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3" name="Google Shape;443;p33"/>
                  <p:cNvSpPr/>
                  <p:nvPr/>
                </p:nvSpPr>
                <p:spPr>
                  <a:xfrm>
                    <a:off x="7573528" y="3453083"/>
                    <a:ext cx="24030" cy="31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8" h="1435" extrusionOk="0">
                        <a:moveTo>
                          <a:pt x="601" y="0"/>
                        </a:moveTo>
                        <a:cubicBezTo>
                          <a:pt x="234" y="0"/>
                          <a:pt x="67" y="200"/>
                          <a:pt x="67" y="434"/>
                        </a:cubicBezTo>
                        <a:cubicBezTo>
                          <a:pt x="67" y="934"/>
                          <a:pt x="901" y="734"/>
                          <a:pt x="901" y="1068"/>
                        </a:cubicBezTo>
                        <a:cubicBezTo>
                          <a:pt x="901" y="1201"/>
                          <a:pt x="801" y="1268"/>
                          <a:pt x="567" y="1268"/>
                        </a:cubicBezTo>
                        <a:cubicBezTo>
                          <a:pt x="367" y="1268"/>
                          <a:pt x="234" y="1234"/>
                          <a:pt x="100" y="1134"/>
                        </a:cubicBezTo>
                        <a:lnTo>
                          <a:pt x="0" y="1268"/>
                        </a:lnTo>
                        <a:cubicBezTo>
                          <a:pt x="167" y="1401"/>
                          <a:pt x="334" y="1435"/>
                          <a:pt x="534" y="1435"/>
                        </a:cubicBezTo>
                        <a:cubicBezTo>
                          <a:pt x="901" y="1435"/>
                          <a:pt x="1068" y="1268"/>
                          <a:pt x="1068" y="1068"/>
                        </a:cubicBezTo>
                        <a:cubicBezTo>
                          <a:pt x="1068" y="534"/>
                          <a:pt x="234" y="767"/>
                          <a:pt x="234" y="401"/>
                        </a:cubicBezTo>
                        <a:cubicBezTo>
                          <a:pt x="234" y="300"/>
                          <a:pt x="334" y="200"/>
                          <a:pt x="601" y="200"/>
                        </a:cubicBezTo>
                        <a:cubicBezTo>
                          <a:pt x="734" y="200"/>
                          <a:pt x="867" y="234"/>
                          <a:pt x="967" y="300"/>
                        </a:cubicBezTo>
                        <a:lnTo>
                          <a:pt x="1034" y="134"/>
                        </a:lnTo>
                        <a:cubicBezTo>
                          <a:pt x="901" y="34"/>
                          <a:pt x="767" y="0"/>
                          <a:pt x="601" y="0"/>
                        </a:cubicBezTo>
                        <a:close/>
                      </a:path>
                    </a:pathLst>
                  </a:custGeom>
                  <a:solidFill>
                    <a:srgbClr val="C5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4" name="Google Shape;444;p33"/>
                  <p:cNvSpPr/>
                  <p:nvPr/>
                </p:nvSpPr>
                <p:spPr>
                  <a:xfrm>
                    <a:off x="7603544" y="3451211"/>
                    <a:ext cx="5265" cy="33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" h="1519" extrusionOk="0">
                        <a:moveTo>
                          <a:pt x="117" y="1"/>
                        </a:moveTo>
                        <a:cubicBezTo>
                          <a:pt x="59" y="1"/>
                          <a:pt x="0" y="51"/>
                          <a:pt x="0" y="151"/>
                        </a:cubicBezTo>
                        <a:cubicBezTo>
                          <a:pt x="0" y="218"/>
                          <a:pt x="34" y="251"/>
                          <a:pt x="134" y="251"/>
                        </a:cubicBezTo>
                        <a:cubicBezTo>
                          <a:pt x="201" y="251"/>
                          <a:pt x="234" y="218"/>
                          <a:pt x="234" y="151"/>
                        </a:cubicBezTo>
                        <a:cubicBezTo>
                          <a:pt x="234" y="51"/>
                          <a:pt x="176" y="1"/>
                          <a:pt x="117" y="1"/>
                        </a:cubicBezTo>
                        <a:close/>
                        <a:moveTo>
                          <a:pt x="34" y="451"/>
                        </a:moveTo>
                        <a:lnTo>
                          <a:pt x="34" y="1519"/>
                        </a:lnTo>
                        <a:lnTo>
                          <a:pt x="201" y="1519"/>
                        </a:lnTo>
                        <a:lnTo>
                          <a:pt x="201" y="451"/>
                        </a:lnTo>
                        <a:close/>
                      </a:path>
                    </a:pathLst>
                  </a:custGeom>
                  <a:solidFill>
                    <a:srgbClr val="C5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5" name="Google Shape;445;p33"/>
                  <p:cNvSpPr/>
                  <p:nvPr/>
                </p:nvSpPr>
                <p:spPr>
                  <a:xfrm>
                    <a:off x="7611037" y="3461258"/>
                    <a:ext cx="29229" cy="32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9" h="1478" extrusionOk="0">
                        <a:moveTo>
                          <a:pt x="701" y="167"/>
                        </a:moveTo>
                        <a:cubicBezTo>
                          <a:pt x="902" y="167"/>
                          <a:pt x="1068" y="300"/>
                          <a:pt x="1068" y="501"/>
                        </a:cubicBezTo>
                        <a:cubicBezTo>
                          <a:pt x="1068" y="710"/>
                          <a:pt x="889" y="855"/>
                          <a:pt x="713" y="855"/>
                        </a:cubicBezTo>
                        <a:cubicBezTo>
                          <a:pt x="637" y="855"/>
                          <a:pt x="562" y="828"/>
                          <a:pt x="501" y="767"/>
                        </a:cubicBezTo>
                        <a:cubicBezTo>
                          <a:pt x="268" y="567"/>
                          <a:pt x="401" y="167"/>
                          <a:pt x="701" y="167"/>
                        </a:cubicBezTo>
                        <a:close/>
                        <a:moveTo>
                          <a:pt x="701" y="0"/>
                        </a:moveTo>
                        <a:cubicBezTo>
                          <a:pt x="1" y="0"/>
                          <a:pt x="1" y="1034"/>
                          <a:pt x="701" y="1034"/>
                        </a:cubicBezTo>
                        <a:cubicBezTo>
                          <a:pt x="835" y="1034"/>
                          <a:pt x="968" y="968"/>
                          <a:pt x="1068" y="867"/>
                        </a:cubicBezTo>
                        <a:lnTo>
                          <a:pt x="1068" y="934"/>
                        </a:lnTo>
                        <a:cubicBezTo>
                          <a:pt x="1068" y="1201"/>
                          <a:pt x="968" y="1301"/>
                          <a:pt x="701" y="1301"/>
                        </a:cubicBezTo>
                        <a:cubicBezTo>
                          <a:pt x="568" y="1301"/>
                          <a:pt x="401" y="1268"/>
                          <a:pt x="301" y="1168"/>
                        </a:cubicBezTo>
                        <a:lnTo>
                          <a:pt x="201" y="1301"/>
                        </a:lnTo>
                        <a:cubicBezTo>
                          <a:pt x="335" y="1435"/>
                          <a:pt x="535" y="1468"/>
                          <a:pt x="701" y="1468"/>
                        </a:cubicBezTo>
                        <a:cubicBezTo>
                          <a:pt x="733" y="1474"/>
                          <a:pt x="765" y="1477"/>
                          <a:pt x="795" y="1477"/>
                        </a:cubicBezTo>
                        <a:cubicBezTo>
                          <a:pt x="1083" y="1477"/>
                          <a:pt x="1299" y="1206"/>
                          <a:pt x="1269" y="934"/>
                        </a:cubicBezTo>
                        <a:lnTo>
                          <a:pt x="1269" y="0"/>
                        </a:lnTo>
                        <a:lnTo>
                          <a:pt x="1102" y="0"/>
                        </a:lnTo>
                        <a:lnTo>
                          <a:pt x="1102" y="167"/>
                        </a:lnTo>
                        <a:cubicBezTo>
                          <a:pt x="1002" y="67"/>
                          <a:pt x="835" y="0"/>
                          <a:pt x="701" y="0"/>
                        </a:cubicBezTo>
                        <a:close/>
                      </a:path>
                    </a:pathLst>
                  </a:custGeom>
                  <a:solidFill>
                    <a:srgbClr val="C5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6" name="Google Shape;446;p33"/>
                  <p:cNvSpPr/>
                  <p:nvPr/>
                </p:nvSpPr>
                <p:spPr>
                  <a:xfrm>
                    <a:off x="7647825" y="3461169"/>
                    <a:ext cx="23244" cy="23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3" h="1072" extrusionOk="0">
                        <a:moveTo>
                          <a:pt x="613" y="1"/>
                        </a:moveTo>
                        <a:cubicBezTo>
                          <a:pt x="598" y="1"/>
                          <a:pt x="583" y="2"/>
                          <a:pt x="568" y="4"/>
                        </a:cubicBezTo>
                        <a:cubicBezTo>
                          <a:pt x="401" y="4"/>
                          <a:pt x="267" y="71"/>
                          <a:pt x="167" y="171"/>
                        </a:cubicBezTo>
                        <a:lnTo>
                          <a:pt x="167" y="4"/>
                        </a:lnTo>
                        <a:lnTo>
                          <a:pt x="0" y="4"/>
                        </a:lnTo>
                        <a:lnTo>
                          <a:pt x="0" y="1072"/>
                        </a:lnTo>
                        <a:lnTo>
                          <a:pt x="201" y="1072"/>
                        </a:lnTo>
                        <a:lnTo>
                          <a:pt x="201" y="538"/>
                        </a:lnTo>
                        <a:cubicBezTo>
                          <a:pt x="167" y="338"/>
                          <a:pt x="334" y="171"/>
                          <a:pt x="534" y="171"/>
                        </a:cubicBezTo>
                        <a:cubicBezTo>
                          <a:pt x="701" y="171"/>
                          <a:pt x="801" y="271"/>
                          <a:pt x="801" y="505"/>
                        </a:cubicBezTo>
                        <a:lnTo>
                          <a:pt x="801" y="1072"/>
                        </a:lnTo>
                        <a:lnTo>
                          <a:pt x="1001" y="1072"/>
                        </a:lnTo>
                        <a:lnTo>
                          <a:pt x="1001" y="471"/>
                        </a:lnTo>
                        <a:cubicBezTo>
                          <a:pt x="1032" y="221"/>
                          <a:pt x="830" y="1"/>
                          <a:pt x="613" y="1"/>
                        </a:cubicBezTo>
                        <a:close/>
                      </a:path>
                    </a:pathLst>
                  </a:custGeom>
                  <a:solidFill>
                    <a:srgbClr val="C5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7" name="Google Shape;447;p33"/>
                  <p:cNvSpPr/>
                  <p:nvPr/>
                </p:nvSpPr>
                <p:spPr>
                  <a:xfrm>
                    <a:off x="7689902" y="3461258"/>
                    <a:ext cx="22501" cy="23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0" h="1077" extrusionOk="0">
                        <a:moveTo>
                          <a:pt x="32" y="0"/>
                        </a:moveTo>
                        <a:lnTo>
                          <a:pt x="32" y="634"/>
                        </a:lnTo>
                        <a:cubicBezTo>
                          <a:pt x="1" y="852"/>
                          <a:pt x="174" y="1071"/>
                          <a:pt x="415" y="1071"/>
                        </a:cubicBezTo>
                        <a:cubicBezTo>
                          <a:pt x="431" y="1071"/>
                          <a:pt x="448" y="1070"/>
                          <a:pt x="465" y="1068"/>
                        </a:cubicBezTo>
                        <a:cubicBezTo>
                          <a:pt x="488" y="1073"/>
                          <a:pt x="511" y="1076"/>
                          <a:pt x="534" y="1076"/>
                        </a:cubicBezTo>
                        <a:cubicBezTo>
                          <a:pt x="644" y="1076"/>
                          <a:pt x="750" y="1011"/>
                          <a:pt x="832" y="901"/>
                        </a:cubicBezTo>
                        <a:lnTo>
                          <a:pt x="832" y="1068"/>
                        </a:lnTo>
                        <a:lnTo>
                          <a:pt x="999" y="1068"/>
                        </a:lnTo>
                        <a:lnTo>
                          <a:pt x="999" y="0"/>
                        </a:lnTo>
                        <a:lnTo>
                          <a:pt x="832" y="0"/>
                        </a:lnTo>
                        <a:lnTo>
                          <a:pt x="832" y="567"/>
                        </a:lnTo>
                        <a:cubicBezTo>
                          <a:pt x="832" y="750"/>
                          <a:pt x="721" y="905"/>
                          <a:pt x="549" y="905"/>
                        </a:cubicBezTo>
                        <a:cubicBezTo>
                          <a:pt x="533" y="905"/>
                          <a:pt x="516" y="904"/>
                          <a:pt x="499" y="901"/>
                        </a:cubicBezTo>
                        <a:cubicBezTo>
                          <a:pt x="299" y="901"/>
                          <a:pt x="199" y="801"/>
                          <a:pt x="199" y="601"/>
                        </a:cubicBezTo>
                        <a:lnTo>
                          <a:pt x="199" y="0"/>
                        </a:lnTo>
                        <a:close/>
                      </a:path>
                    </a:pathLst>
                  </a:custGeom>
                  <a:solidFill>
                    <a:srgbClr val="C5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8" name="Google Shape;448;p33"/>
                  <p:cNvSpPr/>
                  <p:nvPr/>
                </p:nvSpPr>
                <p:spPr>
                  <a:xfrm>
                    <a:off x="7720638" y="3461258"/>
                    <a:ext cx="25493" cy="3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3" h="1468" extrusionOk="0">
                        <a:moveTo>
                          <a:pt x="540" y="190"/>
                        </a:moveTo>
                        <a:cubicBezTo>
                          <a:pt x="720" y="190"/>
                          <a:pt x="901" y="332"/>
                          <a:pt x="901" y="534"/>
                        </a:cubicBezTo>
                        <a:cubicBezTo>
                          <a:pt x="932" y="719"/>
                          <a:pt x="791" y="904"/>
                          <a:pt x="585" y="904"/>
                        </a:cubicBezTo>
                        <a:cubicBezTo>
                          <a:pt x="568" y="904"/>
                          <a:pt x="551" y="903"/>
                          <a:pt x="534" y="901"/>
                        </a:cubicBezTo>
                        <a:cubicBezTo>
                          <a:pt x="234" y="901"/>
                          <a:pt x="67" y="534"/>
                          <a:pt x="300" y="300"/>
                        </a:cubicBezTo>
                        <a:cubicBezTo>
                          <a:pt x="366" y="224"/>
                          <a:pt x="453" y="190"/>
                          <a:pt x="540" y="190"/>
                        </a:cubicBezTo>
                        <a:close/>
                        <a:moveTo>
                          <a:pt x="0" y="0"/>
                        </a:moveTo>
                        <a:lnTo>
                          <a:pt x="0" y="1468"/>
                        </a:lnTo>
                        <a:lnTo>
                          <a:pt x="200" y="1468"/>
                        </a:lnTo>
                        <a:lnTo>
                          <a:pt x="200" y="901"/>
                        </a:lnTo>
                        <a:cubicBezTo>
                          <a:pt x="283" y="1011"/>
                          <a:pt x="389" y="1076"/>
                          <a:pt x="499" y="1076"/>
                        </a:cubicBezTo>
                        <a:cubicBezTo>
                          <a:pt x="521" y="1076"/>
                          <a:pt x="544" y="1073"/>
                          <a:pt x="567" y="1068"/>
                        </a:cubicBezTo>
                        <a:cubicBezTo>
                          <a:pt x="584" y="1069"/>
                          <a:pt x="601" y="1070"/>
                          <a:pt x="618" y="1070"/>
                        </a:cubicBezTo>
                        <a:cubicBezTo>
                          <a:pt x="897" y="1070"/>
                          <a:pt x="1132" y="817"/>
                          <a:pt x="1101" y="534"/>
                        </a:cubicBezTo>
                        <a:cubicBezTo>
                          <a:pt x="1101" y="234"/>
                          <a:pt x="867" y="0"/>
                          <a:pt x="567" y="0"/>
                        </a:cubicBezTo>
                        <a:cubicBezTo>
                          <a:pt x="400" y="0"/>
                          <a:pt x="267" y="67"/>
                          <a:pt x="200" y="167"/>
                        </a:cubicBezTo>
                        <a:lnTo>
                          <a:pt x="200" y="0"/>
                        </a:lnTo>
                        <a:close/>
                      </a:path>
                    </a:pathLst>
                  </a:custGeom>
                  <a:solidFill>
                    <a:srgbClr val="C53F3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9" name="Google Shape;449;p33"/>
                  <p:cNvSpPr/>
                  <p:nvPr/>
                </p:nvSpPr>
                <p:spPr>
                  <a:xfrm>
                    <a:off x="7577263" y="3182609"/>
                    <a:ext cx="24796" cy="319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" h="1435" extrusionOk="0">
                        <a:moveTo>
                          <a:pt x="568" y="0"/>
                        </a:moveTo>
                        <a:cubicBezTo>
                          <a:pt x="201" y="0"/>
                          <a:pt x="34" y="167"/>
                          <a:pt x="34" y="400"/>
                        </a:cubicBezTo>
                        <a:cubicBezTo>
                          <a:pt x="34" y="934"/>
                          <a:pt x="868" y="734"/>
                          <a:pt x="868" y="1034"/>
                        </a:cubicBezTo>
                        <a:cubicBezTo>
                          <a:pt x="868" y="1134"/>
                          <a:pt x="768" y="1201"/>
                          <a:pt x="535" y="1201"/>
                        </a:cubicBezTo>
                        <a:cubicBezTo>
                          <a:pt x="368" y="1201"/>
                          <a:pt x="201" y="1168"/>
                          <a:pt x="101" y="1068"/>
                        </a:cubicBezTo>
                        <a:lnTo>
                          <a:pt x="1" y="1268"/>
                        </a:lnTo>
                        <a:cubicBezTo>
                          <a:pt x="168" y="1368"/>
                          <a:pt x="334" y="1435"/>
                          <a:pt x="535" y="1435"/>
                        </a:cubicBezTo>
                        <a:cubicBezTo>
                          <a:pt x="935" y="1435"/>
                          <a:pt x="1102" y="1234"/>
                          <a:pt x="1102" y="1001"/>
                        </a:cubicBezTo>
                        <a:cubicBezTo>
                          <a:pt x="1102" y="501"/>
                          <a:pt x="268" y="701"/>
                          <a:pt x="268" y="400"/>
                        </a:cubicBezTo>
                        <a:cubicBezTo>
                          <a:pt x="268" y="300"/>
                          <a:pt x="368" y="200"/>
                          <a:pt x="568" y="200"/>
                        </a:cubicBezTo>
                        <a:cubicBezTo>
                          <a:pt x="701" y="200"/>
                          <a:pt x="835" y="234"/>
                          <a:pt x="968" y="300"/>
                        </a:cubicBezTo>
                        <a:lnTo>
                          <a:pt x="1035" y="100"/>
                        </a:lnTo>
                        <a:cubicBezTo>
                          <a:pt x="902" y="34"/>
                          <a:pt x="735" y="0"/>
                          <a:pt x="56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0" name="Google Shape;450;p33"/>
                  <p:cNvSpPr/>
                  <p:nvPr/>
                </p:nvSpPr>
                <p:spPr>
                  <a:xfrm>
                    <a:off x="7606537" y="3179825"/>
                    <a:ext cx="7537" cy="340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" h="1527" extrusionOk="0">
                        <a:moveTo>
                          <a:pt x="168" y="0"/>
                        </a:moveTo>
                        <a:cubicBezTo>
                          <a:pt x="93" y="0"/>
                          <a:pt x="18" y="42"/>
                          <a:pt x="1" y="125"/>
                        </a:cubicBezTo>
                        <a:cubicBezTo>
                          <a:pt x="1" y="225"/>
                          <a:pt x="68" y="292"/>
                          <a:pt x="168" y="292"/>
                        </a:cubicBezTo>
                        <a:cubicBezTo>
                          <a:pt x="268" y="292"/>
                          <a:pt x="334" y="225"/>
                          <a:pt x="334" y="125"/>
                        </a:cubicBezTo>
                        <a:cubicBezTo>
                          <a:pt x="318" y="42"/>
                          <a:pt x="243" y="0"/>
                          <a:pt x="168" y="0"/>
                        </a:cubicBezTo>
                        <a:close/>
                        <a:moveTo>
                          <a:pt x="34" y="459"/>
                        </a:moveTo>
                        <a:lnTo>
                          <a:pt x="34" y="1526"/>
                        </a:lnTo>
                        <a:lnTo>
                          <a:pt x="301" y="1526"/>
                        </a:lnTo>
                        <a:lnTo>
                          <a:pt x="301" y="45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1" name="Google Shape;451;p33"/>
                  <p:cNvSpPr/>
                  <p:nvPr/>
                </p:nvSpPr>
                <p:spPr>
                  <a:xfrm>
                    <a:off x="7618551" y="3190027"/>
                    <a:ext cx="26956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1505" extrusionOk="0">
                        <a:moveTo>
                          <a:pt x="579" y="180"/>
                        </a:moveTo>
                        <a:cubicBezTo>
                          <a:pt x="753" y="180"/>
                          <a:pt x="924" y="325"/>
                          <a:pt x="901" y="534"/>
                        </a:cubicBezTo>
                        <a:lnTo>
                          <a:pt x="901" y="501"/>
                        </a:lnTo>
                        <a:cubicBezTo>
                          <a:pt x="901" y="701"/>
                          <a:pt x="768" y="835"/>
                          <a:pt x="568" y="835"/>
                        </a:cubicBezTo>
                        <a:cubicBezTo>
                          <a:pt x="267" y="835"/>
                          <a:pt x="134" y="468"/>
                          <a:pt x="367" y="268"/>
                        </a:cubicBezTo>
                        <a:cubicBezTo>
                          <a:pt x="428" y="207"/>
                          <a:pt x="503" y="180"/>
                          <a:pt x="579" y="180"/>
                        </a:cubicBezTo>
                        <a:close/>
                        <a:moveTo>
                          <a:pt x="534" y="1"/>
                        </a:moveTo>
                        <a:cubicBezTo>
                          <a:pt x="234" y="1"/>
                          <a:pt x="1" y="234"/>
                          <a:pt x="1" y="534"/>
                        </a:cubicBezTo>
                        <a:cubicBezTo>
                          <a:pt x="1" y="786"/>
                          <a:pt x="208" y="1038"/>
                          <a:pt x="483" y="1038"/>
                        </a:cubicBezTo>
                        <a:cubicBezTo>
                          <a:pt x="500" y="1038"/>
                          <a:pt x="517" y="1037"/>
                          <a:pt x="534" y="1035"/>
                        </a:cubicBezTo>
                        <a:cubicBezTo>
                          <a:pt x="668" y="1035"/>
                          <a:pt x="801" y="1001"/>
                          <a:pt x="901" y="901"/>
                        </a:cubicBezTo>
                        <a:lnTo>
                          <a:pt x="901" y="968"/>
                        </a:lnTo>
                        <a:cubicBezTo>
                          <a:pt x="901" y="1168"/>
                          <a:pt x="801" y="1268"/>
                          <a:pt x="568" y="1268"/>
                        </a:cubicBezTo>
                        <a:cubicBezTo>
                          <a:pt x="401" y="1268"/>
                          <a:pt x="267" y="1235"/>
                          <a:pt x="167" y="1135"/>
                        </a:cubicBezTo>
                        <a:lnTo>
                          <a:pt x="67" y="1335"/>
                        </a:lnTo>
                        <a:cubicBezTo>
                          <a:pt x="201" y="1435"/>
                          <a:pt x="401" y="1502"/>
                          <a:pt x="568" y="1502"/>
                        </a:cubicBezTo>
                        <a:cubicBezTo>
                          <a:pt x="587" y="1504"/>
                          <a:pt x="605" y="1505"/>
                          <a:pt x="624" y="1505"/>
                        </a:cubicBezTo>
                        <a:cubicBezTo>
                          <a:pt x="934" y="1505"/>
                          <a:pt x="1198" y="1249"/>
                          <a:pt x="1135" y="935"/>
                        </a:cubicBezTo>
                        <a:lnTo>
                          <a:pt x="1135" y="34"/>
                        </a:lnTo>
                        <a:lnTo>
                          <a:pt x="901" y="34"/>
                        </a:lnTo>
                        <a:lnTo>
                          <a:pt x="901" y="168"/>
                        </a:lnTo>
                        <a:cubicBezTo>
                          <a:pt x="801" y="67"/>
                          <a:pt x="668" y="1"/>
                          <a:pt x="53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2" name="Google Shape;452;p33"/>
                  <p:cNvSpPr/>
                  <p:nvPr/>
                </p:nvSpPr>
                <p:spPr>
                  <a:xfrm>
                    <a:off x="7651583" y="3190027"/>
                    <a:ext cx="24030" cy="238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8" h="1069" extrusionOk="0">
                        <a:moveTo>
                          <a:pt x="601" y="1"/>
                        </a:moveTo>
                        <a:cubicBezTo>
                          <a:pt x="467" y="1"/>
                          <a:pt x="334" y="67"/>
                          <a:pt x="234" y="168"/>
                        </a:cubicBezTo>
                        <a:lnTo>
                          <a:pt x="234" y="34"/>
                        </a:lnTo>
                        <a:lnTo>
                          <a:pt x="0" y="34"/>
                        </a:lnTo>
                        <a:lnTo>
                          <a:pt x="0" y="1068"/>
                        </a:lnTo>
                        <a:lnTo>
                          <a:pt x="267" y="1068"/>
                        </a:lnTo>
                        <a:lnTo>
                          <a:pt x="267" y="534"/>
                        </a:lnTo>
                        <a:cubicBezTo>
                          <a:pt x="234" y="368"/>
                          <a:pt x="367" y="201"/>
                          <a:pt x="567" y="201"/>
                        </a:cubicBezTo>
                        <a:cubicBezTo>
                          <a:pt x="701" y="201"/>
                          <a:pt x="801" y="301"/>
                          <a:pt x="801" y="501"/>
                        </a:cubicBezTo>
                        <a:lnTo>
                          <a:pt x="801" y="1068"/>
                        </a:lnTo>
                        <a:lnTo>
                          <a:pt x="1068" y="1068"/>
                        </a:lnTo>
                        <a:lnTo>
                          <a:pt x="1068" y="468"/>
                        </a:lnTo>
                        <a:cubicBezTo>
                          <a:pt x="1068" y="201"/>
                          <a:pt x="868" y="1"/>
                          <a:pt x="60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3" name="Google Shape;453;p33"/>
                  <p:cNvSpPr/>
                  <p:nvPr/>
                </p:nvSpPr>
                <p:spPr>
                  <a:xfrm>
                    <a:off x="7694357" y="3179825"/>
                    <a:ext cx="7537" cy="340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" h="1527" extrusionOk="0">
                        <a:moveTo>
                          <a:pt x="167" y="0"/>
                        </a:moveTo>
                        <a:cubicBezTo>
                          <a:pt x="92" y="0"/>
                          <a:pt x="17" y="42"/>
                          <a:pt x="1" y="125"/>
                        </a:cubicBezTo>
                        <a:cubicBezTo>
                          <a:pt x="1" y="225"/>
                          <a:pt x="67" y="292"/>
                          <a:pt x="167" y="292"/>
                        </a:cubicBezTo>
                        <a:cubicBezTo>
                          <a:pt x="234" y="292"/>
                          <a:pt x="334" y="225"/>
                          <a:pt x="334" y="125"/>
                        </a:cubicBezTo>
                        <a:cubicBezTo>
                          <a:pt x="318" y="42"/>
                          <a:pt x="242" y="0"/>
                          <a:pt x="167" y="0"/>
                        </a:cubicBezTo>
                        <a:close/>
                        <a:moveTo>
                          <a:pt x="34" y="459"/>
                        </a:moveTo>
                        <a:lnTo>
                          <a:pt x="34" y="1526"/>
                        </a:lnTo>
                        <a:lnTo>
                          <a:pt x="267" y="1526"/>
                        </a:lnTo>
                        <a:lnTo>
                          <a:pt x="267" y="45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4" name="Google Shape;454;p33"/>
                  <p:cNvSpPr/>
                  <p:nvPr/>
                </p:nvSpPr>
                <p:spPr>
                  <a:xfrm>
                    <a:off x="7707880" y="3190027"/>
                    <a:ext cx="24030" cy="238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8" h="1069" extrusionOk="0">
                        <a:moveTo>
                          <a:pt x="600" y="1"/>
                        </a:moveTo>
                        <a:cubicBezTo>
                          <a:pt x="467" y="1"/>
                          <a:pt x="334" y="67"/>
                          <a:pt x="234" y="168"/>
                        </a:cubicBezTo>
                        <a:lnTo>
                          <a:pt x="234" y="34"/>
                        </a:lnTo>
                        <a:lnTo>
                          <a:pt x="0" y="34"/>
                        </a:lnTo>
                        <a:lnTo>
                          <a:pt x="0" y="1068"/>
                        </a:lnTo>
                        <a:lnTo>
                          <a:pt x="267" y="1068"/>
                        </a:lnTo>
                        <a:lnTo>
                          <a:pt x="267" y="534"/>
                        </a:lnTo>
                        <a:cubicBezTo>
                          <a:pt x="234" y="368"/>
                          <a:pt x="367" y="201"/>
                          <a:pt x="567" y="201"/>
                        </a:cubicBezTo>
                        <a:cubicBezTo>
                          <a:pt x="701" y="201"/>
                          <a:pt x="801" y="301"/>
                          <a:pt x="801" y="501"/>
                        </a:cubicBezTo>
                        <a:lnTo>
                          <a:pt x="801" y="1068"/>
                        </a:lnTo>
                        <a:lnTo>
                          <a:pt x="1067" y="1068"/>
                        </a:lnTo>
                        <a:lnTo>
                          <a:pt x="1067" y="468"/>
                        </a:lnTo>
                        <a:cubicBezTo>
                          <a:pt x="1067" y="201"/>
                          <a:pt x="867" y="1"/>
                          <a:pt x="60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06" name="Google Shape;606;p33"/>
                  <p:cNvSpPr/>
                  <p:nvPr/>
                </p:nvSpPr>
                <p:spPr>
                  <a:xfrm>
                    <a:off x="7822702" y="2693677"/>
                    <a:ext cx="120874" cy="7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2" h="322" extrusionOk="0">
                        <a:moveTo>
                          <a:pt x="1" y="0"/>
                        </a:moveTo>
                        <a:cubicBezTo>
                          <a:pt x="67" y="34"/>
                          <a:pt x="134" y="34"/>
                          <a:pt x="201" y="67"/>
                        </a:cubicBezTo>
                        <a:cubicBezTo>
                          <a:pt x="368" y="100"/>
                          <a:pt x="534" y="134"/>
                          <a:pt x="768" y="167"/>
                        </a:cubicBezTo>
                        <a:cubicBezTo>
                          <a:pt x="1431" y="272"/>
                          <a:pt x="2102" y="321"/>
                          <a:pt x="2774" y="321"/>
                        </a:cubicBezTo>
                        <a:cubicBezTo>
                          <a:pt x="3387" y="321"/>
                          <a:pt x="3999" y="280"/>
                          <a:pt x="4604" y="200"/>
                        </a:cubicBezTo>
                        <a:lnTo>
                          <a:pt x="5171" y="100"/>
                        </a:lnTo>
                        <a:cubicBezTo>
                          <a:pt x="5238" y="67"/>
                          <a:pt x="5304" y="67"/>
                          <a:pt x="5371" y="34"/>
                        </a:cubicBezTo>
                        <a:cubicBezTo>
                          <a:pt x="5304" y="34"/>
                          <a:pt x="5238" y="34"/>
                          <a:pt x="5171" y="67"/>
                        </a:cubicBezTo>
                        <a:lnTo>
                          <a:pt x="4604" y="134"/>
                        </a:lnTo>
                        <a:cubicBezTo>
                          <a:pt x="3970" y="200"/>
                          <a:pt x="3336" y="234"/>
                          <a:pt x="2703" y="234"/>
                        </a:cubicBezTo>
                        <a:cubicBezTo>
                          <a:pt x="2035" y="234"/>
                          <a:pt x="1402" y="167"/>
                          <a:pt x="768" y="100"/>
                        </a:cubicBezTo>
                        <a:lnTo>
                          <a:pt x="201" y="34"/>
                        </a:lnTo>
                        <a:cubicBezTo>
                          <a:pt x="134" y="0"/>
                          <a:pt x="67" y="0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AFAF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pic>
              <p:nvPicPr>
                <p:cNvPr id="276" name="圖片 6">
                  <a:extLst>
                    <a:ext uri="{FF2B5EF4-FFF2-40B4-BE49-F238E27FC236}">
                      <a16:creationId xmlns:a16="http://schemas.microsoft.com/office/drawing/2014/main" id="{FE8DC2BE-9E42-4E7A-B4DF-192C610BFA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48406" y1="39078" x2="48406" y2="39078"/>
                              <a14:foregroundMark x1="63546" y1="37475" x2="63546" y2="37475"/>
                            </a14:backgroundRemoval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65629" y="1652376"/>
                  <a:ext cx="749273" cy="737338"/>
                </a:xfrm>
                <a:prstGeom prst="rect">
                  <a:avLst/>
                </a:prstGeom>
              </p:spPr>
            </p:pic>
          </p:grpSp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775F9C4E-5BCD-4A33-8125-EECBEBD8CF38}"/>
                  </a:ext>
                </a:extLst>
              </p:cNvPr>
              <p:cNvSpPr txBox="1"/>
              <p:nvPr/>
            </p:nvSpPr>
            <p:spPr>
              <a:xfrm>
                <a:off x="6488049" y="2548436"/>
                <a:ext cx="12503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b="1">
                    <a:solidFill>
                      <a:schemeClr val="accent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捷運趴趴</a:t>
                </a:r>
                <a:r>
                  <a:rPr lang="en-US" altLang="zh-TW" b="1">
                    <a:solidFill>
                      <a:schemeClr val="accent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GO</a:t>
                </a:r>
                <a:endParaRPr lang="zh-TW" altLang="en-US" b="1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83" name="群組 282">
              <a:extLst>
                <a:ext uri="{FF2B5EF4-FFF2-40B4-BE49-F238E27FC236}">
                  <a16:creationId xmlns:a16="http://schemas.microsoft.com/office/drawing/2014/main" id="{531EBDDB-68B5-4A4E-B655-1B24F39B6C6F}"/>
                </a:ext>
              </a:extLst>
            </p:cNvPr>
            <p:cNvGrpSpPr/>
            <p:nvPr/>
          </p:nvGrpSpPr>
          <p:grpSpPr>
            <a:xfrm>
              <a:off x="6718419" y="1533820"/>
              <a:ext cx="1529557" cy="3302234"/>
              <a:chOff x="3396332" y="2080270"/>
              <a:chExt cx="1025980" cy="2568797"/>
            </a:xfrm>
          </p:grpSpPr>
          <p:sp>
            <p:nvSpPr>
              <p:cNvPr id="284" name="Google Shape;2602;p75">
                <a:extLst>
                  <a:ext uri="{FF2B5EF4-FFF2-40B4-BE49-F238E27FC236}">
                    <a16:creationId xmlns:a16="http://schemas.microsoft.com/office/drawing/2014/main" id="{F44FBC38-70CC-4E27-8FB3-B419BEF9EFDA}"/>
                  </a:ext>
                </a:extLst>
              </p:cNvPr>
              <p:cNvSpPr/>
              <p:nvPr/>
            </p:nvSpPr>
            <p:spPr>
              <a:xfrm>
                <a:off x="3519370" y="2802029"/>
                <a:ext cx="404383" cy="226152"/>
              </a:xfrm>
              <a:custGeom>
                <a:avLst/>
                <a:gdLst/>
                <a:ahLst/>
                <a:cxnLst/>
                <a:rect l="l" t="t" r="r" b="b"/>
                <a:pathLst>
                  <a:path w="19181" h="10727" extrusionOk="0">
                    <a:moveTo>
                      <a:pt x="3770" y="0"/>
                    </a:moveTo>
                    <a:lnTo>
                      <a:pt x="1" y="3313"/>
                    </a:lnTo>
                    <a:cubicBezTo>
                      <a:pt x="1" y="3313"/>
                      <a:pt x="10385" y="10727"/>
                      <a:pt x="14469" y="10727"/>
                    </a:cubicBezTo>
                    <a:cubicBezTo>
                      <a:pt x="14854" y="10727"/>
                      <a:pt x="15183" y="10661"/>
                      <a:pt x="15442" y="10517"/>
                    </a:cubicBezTo>
                    <a:cubicBezTo>
                      <a:pt x="18451" y="8845"/>
                      <a:pt x="19181" y="3100"/>
                      <a:pt x="19181" y="3100"/>
                    </a:cubicBezTo>
                    <a:lnTo>
                      <a:pt x="13588" y="1216"/>
                    </a:lnTo>
                    <a:cubicBezTo>
                      <a:pt x="13588" y="1216"/>
                      <a:pt x="12852" y="4593"/>
                      <a:pt x="11975" y="4593"/>
                    </a:cubicBezTo>
                    <a:cubicBezTo>
                      <a:pt x="11925" y="4593"/>
                      <a:pt x="11875" y="4582"/>
                      <a:pt x="11825" y="4559"/>
                    </a:cubicBezTo>
                    <a:cubicBezTo>
                      <a:pt x="10883" y="4134"/>
                      <a:pt x="3770" y="0"/>
                      <a:pt x="3770" y="0"/>
                    </a:cubicBezTo>
                    <a:close/>
                  </a:path>
                </a:pathLst>
              </a:custGeom>
              <a:solidFill>
                <a:srgbClr val="FF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5" name="Google Shape;2603;p75">
                <a:extLst>
                  <a:ext uri="{FF2B5EF4-FFF2-40B4-BE49-F238E27FC236}">
                    <a16:creationId xmlns:a16="http://schemas.microsoft.com/office/drawing/2014/main" id="{23CEE0FC-EBEB-4249-9DC5-0E8CB4594C2D}"/>
                  </a:ext>
                </a:extLst>
              </p:cNvPr>
              <p:cNvSpPr/>
              <p:nvPr/>
            </p:nvSpPr>
            <p:spPr>
              <a:xfrm>
                <a:off x="3396332" y="2716519"/>
                <a:ext cx="202518" cy="155378"/>
              </a:xfrm>
              <a:custGeom>
                <a:avLst/>
                <a:gdLst/>
                <a:ahLst/>
                <a:cxnLst/>
                <a:rect l="l" t="t" r="r" b="b"/>
                <a:pathLst>
                  <a:path w="9606" h="7370" extrusionOk="0">
                    <a:moveTo>
                      <a:pt x="7026" y="1"/>
                    </a:moveTo>
                    <a:cubicBezTo>
                      <a:pt x="6939" y="1"/>
                      <a:pt x="6851" y="33"/>
                      <a:pt x="6779" y="105"/>
                    </a:cubicBezTo>
                    <a:cubicBezTo>
                      <a:pt x="6536" y="348"/>
                      <a:pt x="6414" y="1351"/>
                      <a:pt x="6779" y="2476"/>
                    </a:cubicBezTo>
                    <a:cubicBezTo>
                      <a:pt x="6914" y="2869"/>
                      <a:pt x="6819" y="3008"/>
                      <a:pt x="6614" y="3008"/>
                    </a:cubicBezTo>
                    <a:cubicBezTo>
                      <a:pt x="6215" y="3008"/>
                      <a:pt x="5397" y="2483"/>
                      <a:pt x="5016" y="2263"/>
                    </a:cubicBezTo>
                    <a:cubicBezTo>
                      <a:pt x="4434" y="1914"/>
                      <a:pt x="2712" y="980"/>
                      <a:pt x="2351" y="980"/>
                    </a:cubicBezTo>
                    <a:cubicBezTo>
                      <a:pt x="2335" y="980"/>
                      <a:pt x="2321" y="982"/>
                      <a:pt x="2311" y="986"/>
                    </a:cubicBezTo>
                    <a:cubicBezTo>
                      <a:pt x="1946" y="1108"/>
                      <a:pt x="2007" y="1533"/>
                      <a:pt x="2615" y="1868"/>
                    </a:cubicBezTo>
                    <a:cubicBezTo>
                      <a:pt x="3223" y="2232"/>
                      <a:pt x="4895" y="3357"/>
                      <a:pt x="4712" y="3661"/>
                    </a:cubicBezTo>
                    <a:cubicBezTo>
                      <a:pt x="4696" y="3684"/>
                      <a:pt x="4664" y="3695"/>
                      <a:pt x="4619" y="3695"/>
                    </a:cubicBezTo>
                    <a:cubicBezTo>
                      <a:pt x="4070" y="3695"/>
                      <a:pt x="1551" y="2111"/>
                      <a:pt x="1551" y="2111"/>
                    </a:cubicBezTo>
                    <a:cubicBezTo>
                      <a:pt x="1551" y="2111"/>
                      <a:pt x="1248" y="1841"/>
                      <a:pt x="993" y="1841"/>
                    </a:cubicBezTo>
                    <a:cubicBezTo>
                      <a:pt x="905" y="1841"/>
                      <a:pt x="823" y="1873"/>
                      <a:pt x="761" y="1959"/>
                    </a:cubicBezTo>
                    <a:cubicBezTo>
                      <a:pt x="305" y="2567"/>
                      <a:pt x="3588" y="4299"/>
                      <a:pt x="3892" y="4451"/>
                    </a:cubicBezTo>
                    <a:cubicBezTo>
                      <a:pt x="4066" y="4551"/>
                      <a:pt x="3975" y="4794"/>
                      <a:pt x="3802" y="4794"/>
                    </a:cubicBezTo>
                    <a:cubicBezTo>
                      <a:pt x="3764" y="4794"/>
                      <a:pt x="3722" y="4782"/>
                      <a:pt x="3679" y="4755"/>
                    </a:cubicBezTo>
                    <a:cubicBezTo>
                      <a:pt x="3472" y="4652"/>
                      <a:pt x="1532" y="3342"/>
                      <a:pt x="674" y="3342"/>
                    </a:cubicBezTo>
                    <a:cubicBezTo>
                      <a:pt x="522" y="3342"/>
                      <a:pt x="404" y="3383"/>
                      <a:pt x="335" y="3479"/>
                    </a:cubicBezTo>
                    <a:cubicBezTo>
                      <a:pt x="1" y="3935"/>
                      <a:pt x="3010" y="4907"/>
                      <a:pt x="3375" y="5606"/>
                    </a:cubicBezTo>
                    <a:cubicBezTo>
                      <a:pt x="3433" y="5722"/>
                      <a:pt x="3404" y="5769"/>
                      <a:pt x="3315" y="5769"/>
                    </a:cubicBezTo>
                    <a:cubicBezTo>
                      <a:pt x="2955" y="5769"/>
                      <a:pt x="1609" y="5008"/>
                      <a:pt x="1041" y="5008"/>
                    </a:cubicBezTo>
                    <a:cubicBezTo>
                      <a:pt x="940" y="5008"/>
                      <a:pt x="863" y="5032"/>
                      <a:pt x="822" y="5090"/>
                    </a:cubicBezTo>
                    <a:cubicBezTo>
                      <a:pt x="700" y="5272"/>
                      <a:pt x="639" y="5393"/>
                      <a:pt x="2250" y="6153"/>
                    </a:cubicBezTo>
                    <a:cubicBezTo>
                      <a:pt x="3436" y="6609"/>
                      <a:pt x="4621" y="7035"/>
                      <a:pt x="5837" y="7369"/>
                    </a:cubicBezTo>
                    <a:lnTo>
                      <a:pt x="9606" y="4056"/>
                    </a:lnTo>
                    <a:cubicBezTo>
                      <a:pt x="9028" y="3783"/>
                      <a:pt x="8542" y="3387"/>
                      <a:pt x="8177" y="2871"/>
                    </a:cubicBezTo>
                    <a:cubicBezTo>
                      <a:pt x="8117" y="2779"/>
                      <a:pt x="8025" y="2658"/>
                      <a:pt x="7934" y="2536"/>
                    </a:cubicBezTo>
                    <a:cubicBezTo>
                      <a:pt x="7782" y="2263"/>
                      <a:pt x="7630" y="1959"/>
                      <a:pt x="7569" y="1624"/>
                    </a:cubicBezTo>
                    <a:cubicBezTo>
                      <a:pt x="7448" y="1260"/>
                      <a:pt x="7417" y="834"/>
                      <a:pt x="7417" y="439"/>
                    </a:cubicBezTo>
                    <a:cubicBezTo>
                      <a:pt x="7439" y="182"/>
                      <a:pt x="7234" y="1"/>
                      <a:pt x="7026" y="1"/>
                    </a:cubicBezTo>
                    <a:close/>
                  </a:path>
                </a:pathLst>
              </a:custGeom>
              <a:solidFill>
                <a:srgbClr val="FF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6" name="Google Shape;2604;p75">
                <a:extLst>
                  <a:ext uri="{FF2B5EF4-FFF2-40B4-BE49-F238E27FC236}">
                    <a16:creationId xmlns:a16="http://schemas.microsoft.com/office/drawing/2014/main" id="{339745DB-317C-4452-825F-E37C2F4DA4BE}"/>
                  </a:ext>
                </a:extLst>
              </p:cNvPr>
              <p:cNvSpPr/>
              <p:nvPr/>
            </p:nvSpPr>
            <p:spPr>
              <a:xfrm>
                <a:off x="3984618" y="4533493"/>
                <a:ext cx="255710" cy="115574"/>
              </a:xfrm>
              <a:custGeom>
                <a:avLst/>
                <a:gdLst/>
                <a:ahLst/>
                <a:cxnLst/>
                <a:rect l="l" t="t" r="r" b="b"/>
                <a:pathLst>
                  <a:path w="12129" h="5482" extrusionOk="0">
                    <a:moveTo>
                      <a:pt x="12006" y="1"/>
                    </a:moveTo>
                    <a:lnTo>
                      <a:pt x="5471" y="123"/>
                    </a:lnTo>
                    <a:lnTo>
                      <a:pt x="5532" y="3618"/>
                    </a:lnTo>
                    <a:cubicBezTo>
                      <a:pt x="5532" y="3618"/>
                      <a:pt x="0" y="4986"/>
                      <a:pt x="1338" y="5351"/>
                    </a:cubicBezTo>
                    <a:cubicBezTo>
                      <a:pt x="1681" y="5445"/>
                      <a:pt x="2516" y="5481"/>
                      <a:pt x="3578" y="5481"/>
                    </a:cubicBezTo>
                    <a:cubicBezTo>
                      <a:pt x="6278" y="5481"/>
                      <a:pt x="10446" y="5247"/>
                      <a:pt x="11733" y="5138"/>
                    </a:cubicBezTo>
                    <a:lnTo>
                      <a:pt x="12128" y="5107"/>
                    </a:lnTo>
                    <a:lnTo>
                      <a:pt x="12006" y="1"/>
                    </a:ln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" name="Google Shape;2605;p75">
                <a:extLst>
                  <a:ext uri="{FF2B5EF4-FFF2-40B4-BE49-F238E27FC236}">
                    <a16:creationId xmlns:a16="http://schemas.microsoft.com/office/drawing/2014/main" id="{DD0E4C95-354F-44B4-99F6-DA36BE3F840B}"/>
                  </a:ext>
                </a:extLst>
              </p:cNvPr>
              <p:cNvSpPr/>
              <p:nvPr/>
            </p:nvSpPr>
            <p:spPr>
              <a:xfrm>
                <a:off x="4003192" y="4625771"/>
                <a:ext cx="237136" cy="22896"/>
              </a:xfrm>
              <a:custGeom>
                <a:avLst/>
                <a:gdLst/>
                <a:ahLst/>
                <a:cxnLst/>
                <a:rect l="l" t="t" r="r" b="b"/>
                <a:pathLst>
                  <a:path w="11248" h="1086" extrusionOk="0">
                    <a:moveTo>
                      <a:pt x="1946" y="1"/>
                    </a:moveTo>
                    <a:cubicBezTo>
                      <a:pt x="1946" y="1"/>
                      <a:pt x="1" y="609"/>
                      <a:pt x="244" y="913"/>
                    </a:cubicBezTo>
                    <a:cubicBezTo>
                      <a:pt x="339" y="1031"/>
                      <a:pt x="1532" y="1085"/>
                      <a:pt x="3147" y="1085"/>
                    </a:cubicBezTo>
                    <a:cubicBezTo>
                      <a:pt x="5678" y="1085"/>
                      <a:pt x="9244" y="953"/>
                      <a:pt x="11247" y="730"/>
                    </a:cubicBezTo>
                    <a:lnTo>
                      <a:pt x="11247" y="578"/>
                    </a:lnTo>
                    <a:lnTo>
                      <a:pt x="2554" y="822"/>
                    </a:lnTo>
                    <a:cubicBezTo>
                      <a:pt x="2554" y="822"/>
                      <a:pt x="2311" y="1"/>
                      <a:pt x="19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" name="Google Shape;2606;p75">
                <a:extLst>
                  <a:ext uri="{FF2B5EF4-FFF2-40B4-BE49-F238E27FC236}">
                    <a16:creationId xmlns:a16="http://schemas.microsoft.com/office/drawing/2014/main" id="{0FB9ECD2-8444-404E-913B-E6D3F61C6EB6}"/>
                  </a:ext>
                </a:extLst>
              </p:cNvPr>
              <p:cNvSpPr/>
              <p:nvPr/>
            </p:nvSpPr>
            <p:spPr>
              <a:xfrm>
                <a:off x="4017929" y="4637957"/>
                <a:ext cx="222399" cy="5629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267" extrusionOk="0">
                    <a:moveTo>
                      <a:pt x="10214" y="0"/>
                    </a:moveTo>
                    <a:lnTo>
                      <a:pt x="9028" y="61"/>
                    </a:lnTo>
                    <a:cubicBezTo>
                      <a:pt x="8025" y="92"/>
                      <a:pt x="6657" y="152"/>
                      <a:pt x="5107" y="183"/>
                    </a:cubicBezTo>
                    <a:cubicBezTo>
                      <a:pt x="3587" y="213"/>
                      <a:pt x="2189" y="213"/>
                      <a:pt x="1186" y="213"/>
                    </a:cubicBezTo>
                    <a:lnTo>
                      <a:pt x="1" y="213"/>
                    </a:lnTo>
                    <a:lnTo>
                      <a:pt x="1186" y="244"/>
                    </a:lnTo>
                    <a:cubicBezTo>
                      <a:pt x="1688" y="259"/>
                      <a:pt x="2288" y="266"/>
                      <a:pt x="2953" y="266"/>
                    </a:cubicBezTo>
                    <a:cubicBezTo>
                      <a:pt x="3618" y="266"/>
                      <a:pt x="4347" y="259"/>
                      <a:pt x="5107" y="244"/>
                    </a:cubicBezTo>
                    <a:cubicBezTo>
                      <a:pt x="6657" y="213"/>
                      <a:pt x="8025" y="152"/>
                      <a:pt x="9028" y="92"/>
                    </a:cubicBezTo>
                    <a:lnTo>
                      <a:pt x="10244" y="31"/>
                    </a:lnTo>
                    <a:lnTo>
                      <a:pt x="10548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" name="Google Shape;2607;p75">
                <a:extLst>
                  <a:ext uri="{FF2B5EF4-FFF2-40B4-BE49-F238E27FC236}">
                    <a16:creationId xmlns:a16="http://schemas.microsoft.com/office/drawing/2014/main" id="{C47D03F9-B942-4B41-AF13-E3BBC05A1346}"/>
                  </a:ext>
                </a:extLst>
              </p:cNvPr>
              <p:cNvSpPr/>
              <p:nvPr/>
            </p:nvSpPr>
            <p:spPr>
              <a:xfrm>
                <a:off x="4042933" y="4623852"/>
                <a:ext cx="14104" cy="2182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103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2" y="153"/>
                      <a:pt x="304" y="305"/>
                      <a:pt x="426" y="457"/>
                    </a:cubicBezTo>
                    <a:cubicBezTo>
                      <a:pt x="517" y="639"/>
                      <a:pt x="608" y="821"/>
                      <a:pt x="669" y="1034"/>
                    </a:cubicBezTo>
                    <a:cubicBezTo>
                      <a:pt x="669" y="578"/>
                      <a:pt x="426" y="183"/>
                      <a:pt x="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0" name="Google Shape;2608;p75">
                <a:extLst>
                  <a:ext uri="{FF2B5EF4-FFF2-40B4-BE49-F238E27FC236}">
                    <a16:creationId xmlns:a16="http://schemas.microsoft.com/office/drawing/2014/main" id="{1EA916DF-7ED2-46C2-9202-727029713B33}"/>
                  </a:ext>
                </a:extLst>
              </p:cNvPr>
              <p:cNvSpPr/>
              <p:nvPr/>
            </p:nvSpPr>
            <p:spPr>
              <a:xfrm>
                <a:off x="4089061" y="4612320"/>
                <a:ext cx="8349" cy="11553"/>
              </a:xfrm>
              <a:custGeom>
                <a:avLst/>
                <a:gdLst/>
                <a:ahLst/>
                <a:cxnLst/>
                <a:rect l="l" t="t" r="r" b="b"/>
                <a:pathLst>
                  <a:path w="396" h="548" extrusionOk="0">
                    <a:moveTo>
                      <a:pt x="31" y="1"/>
                    </a:moveTo>
                    <a:cubicBezTo>
                      <a:pt x="1" y="31"/>
                      <a:pt x="61" y="153"/>
                      <a:pt x="183" y="305"/>
                    </a:cubicBezTo>
                    <a:cubicBezTo>
                      <a:pt x="274" y="457"/>
                      <a:pt x="396" y="548"/>
                      <a:pt x="396" y="548"/>
                    </a:cubicBezTo>
                    <a:cubicBezTo>
                      <a:pt x="396" y="548"/>
                      <a:pt x="335" y="396"/>
                      <a:pt x="244" y="274"/>
                    </a:cubicBezTo>
                    <a:cubicBezTo>
                      <a:pt x="153" y="122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" name="Google Shape;2609;p75">
                <a:extLst>
                  <a:ext uri="{FF2B5EF4-FFF2-40B4-BE49-F238E27FC236}">
                    <a16:creationId xmlns:a16="http://schemas.microsoft.com/office/drawing/2014/main" id="{BA9D9A50-FB85-4C45-B353-65A3EAF6FE59}"/>
                  </a:ext>
                </a:extLst>
              </p:cNvPr>
              <p:cNvSpPr/>
              <p:nvPr/>
            </p:nvSpPr>
            <p:spPr>
              <a:xfrm>
                <a:off x="4098675" y="4610233"/>
                <a:ext cx="9635" cy="788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74" extrusionOk="0">
                    <a:moveTo>
                      <a:pt x="41" y="1"/>
                    </a:moveTo>
                    <a:cubicBezTo>
                      <a:pt x="35" y="1"/>
                      <a:pt x="31" y="3"/>
                      <a:pt x="31" y="8"/>
                    </a:cubicBezTo>
                    <a:cubicBezTo>
                      <a:pt x="1" y="8"/>
                      <a:pt x="92" y="100"/>
                      <a:pt x="213" y="221"/>
                    </a:cubicBezTo>
                    <a:cubicBezTo>
                      <a:pt x="335" y="312"/>
                      <a:pt x="457" y="373"/>
                      <a:pt x="457" y="373"/>
                    </a:cubicBezTo>
                    <a:cubicBezTo>
                      <a:pt x="457" y="343"/>
                      <a:pt x="365" y="252"/>
                      <a:pt x="274" y="160"/>
                    </a:cubicBezTo>
                    <a:cubicBezTo>
                      <a:pt x="173" y="60"/>
                      <a:pt x="73" y="1"/>
                      <a:pt x="4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2" name="Google Shape;2610;p75">
                <a:extLst>
                  <a:ext uri="{FF2B5EF4-FFF2-40B4-BE49-F238E27FC236}">
                    <a16:creationId xmlns:a16="http://schemas.microsoft.com/office/drawing/2014/main" id="{3FDA73C2-EBE7-4F95-8414-C45E0476E765}"/>
                  </a:ext>
                </a:extLst>
              </p:cNvPr>
              <p:cNvSpPr/>
              <p:nvPr/>
            </p:nvSpPr>
            <p:spPr>
              <a:xfrm>
                <a:off x="4100593" y="4600936"/>
                <a:ext cx="14758" cy="7526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57" extrusionOk="0">
                    <a:moveTo>
                      <a:pt x="174" y="0"/>
                    </a:moveTo>
                    <a:cubicBezTo>
                      <a:pt x="88" y="0"/>
                      <a:pt x="1" y="62"/>
                      <a:pt x="1" y="176"/>
                    </a:cubicBezTo>
                    <a:cubicBezTo>
                      <a:pt x="1" y="294"/>
                      <a:pt x="95" y="356"/>
                      <a:pt x="184" y="356"/>
                    </a:cubicBezTo>
                    <a:cubicBezTo>
                      <a:pt x="255" y="356"/>
                      <a:pt x="322" y="317"/>
                      <a:pt x="335" y="237"/>
                    </a:cubicBezTo>
                    <a:cubicBezTo>
                      <a:pt x="457" y="237"/>
                      <a:pt x="578" y="206"/>
                      <a:pt x="700" y="176"/>
                    </a:cubicBezTo>
                    <a:cubicBezTo>
                      <a:pt x="614" y="154"/>
                      <a:pt x="528" y="133"/>
                      <a:pt x="442" y="133"/>
                    </a:cubicBezTo>
                    <a:cubicBezTo>
                      <a:pt x="406" y="133"/>
                      <a:pt x="371" y="137"/>
                      <a:pt x="335" y="145"/>
                    </a:cubicBezTo>
                    <a:cubicBezTo>
                      <a:pt x="321" y="47"/>
                      <a:pt x="248" y="0"/>
                      <a:pt x="17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" name="Google Shape;2611;p75">
                <a:extLst>
                  <a:ext uri="{FF2B5EF4-FFF2-40B4-BE49-F238E27FC236}">
                    <a16:creationId xmlns:a16="http://schemas.microsoft.com/office/drawing/2014/main" id="{2D2515B2-D166-4CB5-981A-63126636FB13}"/>
                  </a:ext>
                </a:extLst>
              </p:cNvPr>
              <p:cNvSpPr/>
              <p:nvPr/>
            </p:nvSpPr>
            <p:spPr>
              <a:xfrm>
                <a:off x="4101247" y="4595665"/>
                <a:ext cx="16044" cy="2361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12" extrusionOk="0">
                    <a:moveTo>
                      <a:pt x="760" y="0"/>
                    </a:moveTo>
                    <a:cubicBezTo>
                      <a:pt x="638" y="0"/>
                      <a:pt x="517" y="0"/>
                      <a:pt x="395" y="31"/>
                    </a:cubicBezTo>
                    <a:cubicBezTo>
                      <a:pt x="243" y="31"/>
                      <a:pt x="122" y="31"/>
                      <a:pt x="0" y="61"/>
                    </a:cubicBezTo>
                    <a:cubicBezTo>
                      <a:pt x="71" y="97"/>
                      <a:pt x="143" y="111"/>
                      <a:pt x="220" y="111"/>
                    </a:cubicBezTo>
                    <a:cubicBezTo>
                      <a:pt x="275" y="111"/>
                      <a:pt x="332" y="104"/>
                      <a:pt x="395" y="91"/>
                    </a:cubicBezTo>
                    <a:cubicBezTo>
                      <a:pt x="517" y="91"/>
                      <a:pt x="638" y="61"/>
                      <a:pt x="76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" name="Google Shape;2612;p75">
                <a:extLst>
                  <a:ext uri="{FF2B5EF4-FFF2-40B4-BE49-F238E27FC236}">
                    <a16:creationId xmlns:a16="http://schemas.microsoft.com/office/drawing/2014/main" id="{7B44322F-69C2-4DEA-A4EE-E10CDEF29AEF}"/>
                  </a:ext>
                </a:extLst>
              </p:cNvPr>
              <p:cNvSpPr/>
              <p:nvPr/>
            </p:nvSpPr>
            <p:spPr>
              <a:xfrm>
                <a:off x="4065343" y="4599882"/>
                <a:ext cx="26943" cy="1437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682" extrusionOk="0">
                    <a:moveTo>
                      <a:pt x="425" y="71"/>
                    </a:moveTo>
                    <a:cubicBezTo>
                      <a:pt x="488" y="71"/>
                      <a:pt x="551" y="81"/>
                      <a:pt x="609" y="104"/>
                    </a:cubicBezTo>
                    <a:cubicBezTo>
                      <a:pt x="761" y="135"/>
                      <a:pt x="882" y="226"/>
                      <a:pt x="1004" y="317"/>
                    </a:cubicBezTo>
                    <a:cubicBezTo>
                      <a:pt x="1048" y="405"/>
                      <a:pt x="1108" y="493"/>
                      <a:pt x="1149" y="582"/>
                    </a:cubicBezTo>
                    <a:lnTo>
                      <a:pt x="1149" y="582"/>
                    </a:lnTo>
                    <a:cubicBezTo>
                      <a:pt x="1074" y="574"/>
                      <a:pt x="965" y="558"/>
                      <a:pt x="822" y="530"/>
                    </a:cubicBezTo>
                    <a:cubicBezTo>
                      <a:pt x="670" y="499"/>
                      <a:pt x="518" y="469"/>
                      <a:pt x="396" y="408"/>
                    </a:cubicBezTo>
                    <a:cubicBezTo>
                      <a:pt x="305" y="378"/>
                      <a:pt x="214" y="347"/>
                      <a:pt x="153" y="317"/>
                    </a:cubicBezTo>
                    <a:cubicBezTo>
                      <a:pt x="62" y="287"/>
                      <a:pt x="31" y="195"/>
                      <a:pt x="123" y="135"/>
                    </a:cubicBezTo>
                    <a:cubicBezTo>
                      <a:pt x="217" y="97"/>
                      <a:pt x="322" y="71"/>
                      <a:pt x="425" y="71"/>
                    </a:cubicBezTo>
                    <a:close/>
                    <a:moveTo>
                      <a:pt x="430" y="1"/>
                    </a:moveTo>
                    <a:cubicBezTo>
                      <a:pt x="316" y="1"/>
                      <a:pt x="201" y="24"/>
                      <a:pt x="92" y="74"/>
                    </a:cubicBezTo>
                    <a:cubicBezTo>
                      <a:pt x="31" y="135"/>
                      <a:pt x="1" y="195"/>
                      <a:pt x="31" y="256"/>
                    </a:cubicBezTo>
                    <a:cubicBezTo>
                      <a:pt x="31" y="317"/>
                      <a:pt x="92" y="347"/>
                      <a:pt x="123" y="378"/>
                    </a:cubicBezTo>
                    <a:cubicBezTo>
                      <a:pt x="214" y="439"/>
                      <a:pt x="305" y="469"/>
                      <a:pt x="396" y="499"/>
                    </a:cubicBezTo>
                    <a:cubicBezTo>
                      <a:pt x="548" y="530"/>
                      <a:pt x="700" y="560"/>
                      <a:pt x="852" y="591"/>
                    </a:cubicBezTo>
                    <a:lnTo>
                      <a:pt x="1154" y="591"/>
                    </a:lnTo>
                    <a:cubicBezTo>
                      <a:pt x="1167" y="621"/>
                      <a:pt x="1179" y="651"/>
                      <a:pt x="1186" y="682"/>
                    </a:cubicBezTo>
                    <a:cubicBezTo>
                      <a:pt x="1186" y="657"/>
                      <a:pt x="1186" y="632"/>
                      <a:pt x="1186" y="591"/>
                    </a:cubicBezTo>
                    <a:lnTo>
                      <a:pt x="1278" y="591"/>
                    </a:lnTo>
                    <a:cubicBezTo>
                      <a:pt x="1278" y="591"/>
                      <a:pt x="1247" y="591"/>
                      <a:pt x="1186" y="585"/>
                    </a:cubicBezTo>
                    <a:lnTo>
                      <a:pt x="1186" y="585"/>
                    </a:lnTo>
                    <a:cubicBezTo>
                      <a:pt x="1186" y="577"/>
                      <a:pt x="1186" y="569"/>
                      <a:pt x="1186" y="560"/>
                    </a:cubicBezTo>
                    <a:cubicBezTo>
                      <a:pt x="1156" y="469"/>
                      <a:pt x="1126" y="378"/>
                      <a:pt x="1034" y="287"/>
                    </a:cubicBezTo>
                    <a:cubicBezTo>
                      <a:pt x="891" y="102"/>
                      <a:pt x="665" y="1"/>
                      <a:pt x="43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" name="Google Shape;2613;p75">
                <a:extLst>
                  <a:ext uri="{FF2B5EF4-FFF2-40B4-BE49-F238E27FC236}">
                    <a16:creationId xmlns:a16="http://schemas.microsoft.com/office/drawing/2014/main" id="{91B3C296-E25E-49B3-86FE-27183DB3C332}"/>
                  </a:ext>
                </a:extLst>
              </p:cNvPr>
              <p:cNvSpPr/>
              <p:nvPr/>
            </p:nvSpPr>
            <p:spPr>
              <a:xfrm>
                <a:off x="4088429" y="4595012"/>
                <a:ext cx="12839" cy="1733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22" extrusionOk="0">
                    <a:moveTo>
                      <a:pt x="487" y="1"/>
                    </a:moveTo>
                    <a:cubicBezTo>
                      <a:pt x="335" y="1"/>
                      <a:pt x="183" y="92"/>
                      <a:pt x="122" y="214"/>
                    </a:cubicBezTo>
                    <a:cubicBezTo>
                      <a:pt x="61" y="305"/>
                      <a:pt x="31" y="426"/>
                      <a:pt x="31" y="548"/>
                    </a:cubicBezTo>
                    <a:cubicBezTo>
                      <a:pt x="0" y="639"/>
                      <a:pt x="31" y="730"/>
                      <a:pt x="61" y="822"/>
                    </a:cubicBezTo>
                    <a:cubicBezTo>
                      <a:pt x="61" y="730"/>
                      <a:pt x="61" y="639"/>
                      <a:pt x="91" y="548"/>
                    </a:cubicBezTo>
                    <a:cubicBezTo>
                      <a:pt x="91" y="457"/>
                      <a:pt x="152" y="335"/>
                      <a:pt x="213" y="274"/>
                    </a:cubicBezTo>
                    <a:cubicBezTo>
                      <a:pt x="267" y="193"/>
                      <a:pt x="346" y="87"/>
                      <a:pt x="449" y="87"/>
                    </a:cubicBezTo>
                    <a:cubicBezTo>
                      <a:pt x="461" y="87"/>
                      <a:pt x="474" y="89"/>
                      <a:pt x="487" y="92"/>
                    </a:cubicBezTo>
                    <a:cubicBezTo>
                      <a:pt x="578" y="92"/>
                      <a:pt x="517" y="274"/>
                      <a:pt x="487" y="366"/>
                    </a:cubicBezTo>
                    <a:cubicBezTo>
                      <a:pt x="426" y="457"/>
                      <a:pt x="365" y="518"/>
                      <a:pt x="304" y="609"/>
                    </a:cubicBezTo>
                    <a:cubicBezTo>
                      <a:pt x="183" y="730"/>
                      <a:pt x="122" y="822"/>
                      <a:pt x="122" y="822"/>
                    </a:cubicBezTo>
                    <a:cubicBezTo>
                      <a:pt x="213" y="791"/>
                      <a:pt x="274" y="730"/>
                      <a:pt x="335" y="639"/>
                    </a:cubicBezTo>
                    <a:cubicBezTo>
                      <a:pt x="426" y="578"/>
                      <a:pt x="487" y="487"/>
                      <a:pt x="547" y="396"/>
                    </a:cubicBezTo>
                    <a:cubicBezTo>
                      <a:pt x="578" y="335"/>
                      <a:pt x="608" y="274"/>
                      <a:pt x="608" y="183"/>
                    </a:cubicBezTo>
                    <a:cubicBezTo>
                      <a:pt x="608" y="92"/>
                      <a:pt x="547" y="31"/>
                      <a:pt x="48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" name="Google Shape;2614;p75">
                <a:extLst>
                  <a:ext uri="{FF2B5EF4-FFF2-40B4-BE49-F238E27FC236}">
                    <a16:creationId xmlns:a16="http://schemas.microsoft.com/office/drawing/2014/main" id="{CE316DE6-610D-4F24-8BE6-B9BBAD1CAF68}"/>
                  </a:ext>
                </a:extLst>
              </p:cNvPr>
              <p:cNvSpPr/>
              <p:nvPr/>
            </p:nvSpPr>
            <p:spPr>
              <a:xfrm>
                <a:off x="4190953" y="4599502"/>
                <a:ext cx="48089" cy="41027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946" extrusionOk="0">
                    <a:moveTo>
                      <a:pt x="1794" y="1"/>
                    </a:moveTo>
                    <a:cubicBezTo>
                      <a:pt x="973" y="92"/>
                      <a:pt x="305" y="639"/>
                      <a:pt x="61" y="1429"/>
                    </a:cubicBezTo>
                    <a:cubicBezTo>
                      <a:pt x="31" y="1551"/>
                      <a:pt x="1" y="1672"/>
                      <a:pt x="1" y="1794"/>
                    </a:cubicBezTo>
                    <a:cubicBezTo>
                      <a:pt x="1" y="1855"/>
                      <a:pt x="1" y="1885"/>
                      <a:pt x="1" y="1946"/>
                    </a:cubicBezTo>
                    <a:cubicBezTo>
                      <a:pt x="31" y="1946"/>
                      <a:pt x="31" y="1733"/>
                      <a:pt x="122" y="1460"/>
                    </a:cubicBezTo>
                    <a:cubicBezTo>
                      <a:pt x="365" y="700"/>
                      <a:pt x="1034" y="153"/>
                      <a:pt x="1794" y="61"/>
                    </a:cubicBezTo>
                    <a:cubicBezTo>
                      <a:pt x="2098" y="31"/>
                      <a:pt x="2280" y="31"/>
                      <a:pt x="2280" y="31"/>
                    </a:cubicBezTo>
                    <a:cubicBezTo>
                      <a:pt x="2280" y="31"/>
                      <a:pt x="2250" y="31"/>
                      <a:pt x="215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" name="Google Shape;2615;p75">
                <a:extLst>
                  <a:ext uri="{FF2B5EF4-FFF2-40B4-BE49-F238E27FC236}">
                    <a16:creationId xmlns:a16="http://schemas.microsoft.com/office/drawing/2014/main" id="{4812E26B-193F-46B4-84D7-162D28152952}"/>
                  </a:ext>
                </a:extLst>
              </p:cNvPr>
              <p:cNvSpPr/>
              <p:nvPr/>
            </p:nvSpPr>
            <p:spPr>
              <a:xfrm>
                <a:off x="4222998" y="4543107"/>
                <a:ext cx="3226" cy="5641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676" extrusionOk="0">
                    <a:moveTo>
                      <a:pt x="31" y="1"/>
                    </a:moveTo>
                    <a:cubicBezTo>
                      <a:pt x="0" y="457"/>
                      <a:pt x="0" y="882"/>
                      <a:pt x="31" y="1338"/>
                    </a:cubicBezTo>
                    <a:cubicBezTo>
                      <a:pt x="31" y="1794"/>
                      <a:pt x="61" y="2250"/>
                      <a:pt x="122" y="2676"/>
                    </a:cubicBezTo>
                    <a:cubicBezTo>
                      <a:pt x="152" y="2250"/>
                      <a:pt x="152" y="1794"/>
                      <a:pt x="122" y="1338"/>
                    </a:cubicBezTo>
                    <a:cubicBezTo>
                      <a:pt x="122" y="882"/>
                      <a:pt x="92" y="457"/>
                      <a:pt x="3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8" name="Google Shape;2616;p75">
                <a:extLst>
                  <a:ext uri="{FF2B5EF4-FFF2-40B4-BE49-F238E27FC236}">
                    <a16:creationId xmlns:a16="http://schemas.microsoft.com/office/drawing/2014/main" id="{2B5BC95D-1C10-4721-BA5C-9529C047E6AE}"/>
                  </a:ext>
                </a:extLst>
              </p:cNvPr>
              <p:cNvSpPr/>
              <p:nvPr/>
            </p:nvSpPr>
            <p:spPr>
              <a:xfrm>
                <a:off x="4132639" y="4628069"/>
                <a:ext cx="40394" cy="2467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17" extrusionOk="0">
                    <a:moveTo>
                      <a:pt x="1814" y="1"/>
                    </a:moveTo>
                    <a:cubicBezTo>
                      <a:pt x="1658" y="1"/>
                      <a:pt x="1339" y="22"/>
                      <a:pt x="973" y="44"/>
                    </a:cubicBezTo>
                    <a:lnTo>
                      <a:pt x="1" y="44"/>
                    </a:lnTo>
                    <a:cubicBezTo>
                      <a:pt x="245" y="88"/>
                      <a:pt x="474" y="117"/>
                      <a:pt x="710" y="117"/>
                    </a:cubicBezTo>
                    <a:cubicBezTo>
                      <a:pt x="796" y="117"/>
                      <a:pt x="884" y="113"/>
                      <a:pt x="973" y="105"/>
                    </a:cubicBezTo>
                    <a:cubicBezTo>
                      <a:pt x="1277" y="105"/>
                      <a:pt x="1612" y="74"/>
                      <a:pt x="1915" y="13"/>
                    </a:cubicBezTo>
                    <a:cubicBezTo>
                      <a:pt x="1915" y="5"/>
                      <a:pt x="1879" y="1"/>
                      <a:pt x="181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9" name="Google Shape;2617;p75">
                <a:extLst>
                  <a:ext uri="{FF2B5EF4-FFF2-40B4-BE49-F238E27FC236}">
                    <a16:creationId xmlns:a16="http://schemas.microsoft.com/office/drawing/2014/main" id="{34371B05-E62B-4504-926B-F8FE259FE303}"/>
                  </a:ext>
                </a:extLst>
              </p:cNvPr>
              <p:cNvSpPr/>
              <p:nvPr/>
            </p:nvSpPr>
            <p:spPr>
              <a:xfrm>
                <a:off x="4196076" y="4627057"/>
                <a:ext cx="3879" cy="8349"/>
              </a:xfrm>
              <a:custGeom>
                <a:avLst/>
                <a:gdLst/>
                <a:ahLst/>
                <a:cxnLst/>
                <a:rect l="l" t="t" r="r" b="b"/>
                <a:pathLst>
                  <a:path w="184" h="396" extrusionOk="0">
                    <a:moveTo>
                      <a:pt x="183" y="1"/>
                    </a:moveTo>
                    <a:cubicBezTo>
                      <a:pt x="183" y="1"/>
                      <a:pt x="62" y="62"/>
                      <a:pt x="31" y="183"/>
                    </a:cubicBezTo>
                    <a:cubicBezTo>
                      <a:pt x="1" y="274"/>
                      <a:pt x="1" y="396"/>
                      <a:pt x="31" y="396"/>
                    </a:cubicBezTo>
                    <a:cubicBezTo>
                      <a:pt x="62" y="396"/>
                      <a:pt x="92" y="305"/>
                      <a:pt x="122" y="213"/>
                    </a:cubicBezTo>
                    <a:cubicBezTo>
                      <a:pt x="153" y="92"/>
                      <a:pt x="183" y="1"/>
                      <a:pt x="18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0" name="Google Shape;2618;p75">
                <a:extLst>
                  <a:ext uri="{FF2B5EF4-FFF2-40B4-BE49-F238E27FC236}">
                    <a16:creationId xmlns:a16="http://schemas.microsoft.com/office/drawing/2014/main" id="{7E6BD80B-E505-4F7A-B673-C2F159299846}"/>
                  </a:ext>
                </a:extLst>
              </p:cNvPr>
              <p:cNvSpPr/>
              <p:nvPr/>
            </p:nvSpPr>
            <p:spPr>
              <a:xfrm>
                <a:off x="4205057" y="4614239"/>
                <a:ext cx="5144" cy="579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243" y="1"/>
                    </a:moveTo>
                    <a:cubicBezTo>
                      <a:pt x="213" y="1"/>
                      <a:pt x="152" y="31"/>
                      <a:pt x="91" y="122"/>
                    </a:cubicBezTo>
                    <a:cubicBezTo>
                      <a:pt x="31" y="183"/>
                      <a:pt x="0" y="244"/>
                      <a:pt x="0" y="274"/>
                    </a:cubicBezTo>
                    <a:cubicBezTo>
                      <a:pt x="31" y="274"/>
                      <a:pt x="91" y="244"/>
                      <a:pt x="152" y="153"/>
                    </a:cubicBezTo>
                    <a:cubicBezTo>
                      <a:pt x="213" y="92"/>
                      <a:pt x="243" y="1"/>
                      <a:pt x="24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1" name="Google Shape;2619;p75">
                <a:extLst>
                  <a:ext uri="{FF2B5EF4-FFF2-40B4-BE49-F238E27FC236}">
                    <a16:creationId xmlns:a16="http://schemas.microsoft.com/office/drawing/2014/main" id="{E323B560-09A0-4297-8048-5BD191CDF11C}"/>
                  </a:ext>
                </a:extLst>
              </p:cNvPr>
              <p:cNvSpPr/>
              <p:nvPr/>
            </p:nvSpPr>
            <p:spPr>
              <a:xfrm>
                <a:off x="4216589" y="4607577"/>
                <a:ext cx="8349" cy="366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74" extrusionOk="0">
                    <a:moveTo>
                      <a:pt x="280" y="0"/>
                    </a:moveTo>
                    <a:cubicBezTo>
                      <a:pt x="251" y="0"/>
                      <a:pt x="218" y="4"/>
                      <a:pt x="183" y="13"/>
                    </a:cubicBezTo>
                    <a:cubicBezTo>
                      <a:pt x="31" y="74"/>
                      <a:pt x="0" y="165"/>
                      <a:pt x="0" y="165"/>
                    </a:cubicBezTo>
                    <a:cubicBezTo>
                      <a:pt x="6" y="171"/>
                      <a:pt x="13" y="173"/>
                      <a:pt x="21" y="173"/>
                    </a:cubicBezTo>
                    <a:cubicBezTo>
                      <a:pt x="55" y="173"/>
                      <a:pt x="109" y="129"/>
                      <a:pt x="183" y="104"/>
                    </a:cubicBezTo>
                    <a:cubicBezTo>
                      <a:pt x="304" y="74"/>
                      <a:pt x="396" y="74"/>
                      <a:pt x="396" y="43"/>
                    </a:cubicBezTo>
                    <a:cubicBezTo>
                      <a:pt x="396" y="22"/>
                      <a:pt x="350" y="0"/>
                      <a:pt x="28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2" name="Google Shape;2620;p75">
                <a:extLst>
                  <a:ext uri="{FF2B5EF4-FFF2-40B4-BE49-F238E27FC236}">
                    <a16:creationId xmlns:a16="http://schemas.microsoft.com/office/drawing/2014/main" id="{4CE0D50B-D90E-47C2-8657-0F9CE01898E9}"/>
                  </a:ext>
                </a:extLst>
              </p:cNvPr>
              <p:cNvSpPr/>
              <p:nvPr/>
            </p:nvSpPr>
            <p:spPr>
              <a:xfrm>
                <a:off x="4230693" y="4604984"/>
                <a:ext cx="4491" cy="272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9" extrusionOk="0">
                    <a:moveTo>
                      <a:pt x="143" y="1"/>
                    </a:moveTo>
                    <a:cubicBezTo>
                      <a:pt x="128" y="1"/>
                      <a:pt x="112" y="4"/>
                      <a:pt x="91" y="14"/>
                    </a:cubicBezTo>
                    <a:cubicBezTo>
                      <a:pt x="30" y="45"/>
                      <a:pt x="0" y="75"/>
                      <a:pt x="0" y="105"/>
                    </a:cubicBezTo>
                    <a:cubicBezTo>
                      <a:pt x="15" y="121"/>
                      <a:pt x="30" y="128"/>
                      <a:pt x="49" y="128"/>
                    </a:cubicBezTo>
                    <a:cubicBezTo>
                      <a:pt x="68" y="128"/>
                      <a:pt x="91" y="121"/>
                      <a:pt x="122" y="105"/>
                    </a:cubicBezTo>
                    <a:cubicBezTo>
                      <a:pt x="182" y="75"/>
                      <a:pt x="213" y="45"/>
                      <a:pt x="213" y="14"/>
                    </a:cubicBezTo>
                    <a:cubicBezTo>
                      <a:pt x="193" y="14"/>
                      <a:pt x="172" y="1"/>
                      <a:pt x="14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3" name="Google Shape;2621;p75">
                <a:extLst>
                  <a:ext uri="{FF2B5EF4-FFF2-40B4-BE49-F238E27FC236}">
                    <a16:creationId xmlns:a16="http://schemas.microsoft.com/office/drawing/2014/main" id="{04756FA0-B863-4D7D-B46C-DC31E7EB2E66}"/>
                  </a:ext>
                </a:extLst>
              </p:cNvPr>
              <p:cNvSpPr/>
              <p:nvPr/>
            </p:nvSpPr>
            <p:spPr>
              <a:xfrm>
                <a:off x="4100593" y="4580275"/>
                <a:ext cx="139081" cy="16697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792" extrusionOk="0">
                    <a:moveTo>
                      <a:pt x="1" y="1"/>
                    </a:moveTo>
                    <a:lnTo>
                      <a:pt x="31" y="791"/>
                    </a:lnTo>
                    <a:lnTo>
                      <a:pt x="6566" y="761"/>
                    </a:lnTo>
                    <a:lnTo>
                      <a:pt x="6597" y="36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" name="Google Shape;2622;p75">
                <a:extLst>
                  <a:ext uri="{FF2B5EF4-FFF2-40B4-BE49-F238E27FC236}">
                    <a16:creationId xmlns:a16="http://schemas.microsoft.com/office/drawing/2014/main" id="{9748CA0D-FA7A-4986-8F2C-D69EC9C9C12F}"/>
                  </a:ext>
                </a:extLst>
              </p:cNvPr>
              <p:cNvSpPr/>
              <p:nvPr/>
            </p:nvSpPr>
            <p:spPr>
              <a:xfrm>
                <a:off x="3637938" y="4512347"/>
                <a:ext cx="26787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2706" h="6050" extrusionOk="0">
                    <a:moveTo>
                      <a:pt x="6231" y="1"/>
                    </a:moveTo>
                    <a:lnTo>
                      <a:pt x="5684" y="3466"/>
                    </a:lnTo>
                    <a:cubicBezTo>
                      <a:pt x="5684" y="3466"/>
                      <a:pt x="0" y="3861"/>
                      <a:pt x="1246" y="4469"/>
                    </a:cubicBezTo>
                    <a:cubicBezTo>
                      <a:pt x="2371" y="5016"/>
                      <a:pt x="9727" y="5837"/>
                      <a:pt x="11520" y="5989"/>
                    </a:cubicBezTo>
                    <a:lnTo>
                      <a:pt x="11946" y="6050"/>
                    </a:lnTo>
                    <a:lnTo>
                      <a:pt x="12705" y="974"/>
                    </a:lnTo>
                    <a:lnTo>
                      <a:pt x="6231" y="1"/>
                    </a:ln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" name="Google Shape;2623;p75">
                <a:extLst>
                  <a:ext uri="{FF2B5EF4-FFF2-40B4-BE49-F238E27FC236}">
                    <a16:creationId xmlns:a16="http://schemas.microsoft.com/office/drawing/2014/main" id="{01089D57-36D9-4AC1-86F4-C088E9BF4308}"/>
                  </a:ext>
                </a:extLst>
              </p:cNvPr>
              <p:cNvSpPr/>
              <p:nvPr/>
            </p:nvSpPr>
            <p:spPr>
              <a:xfrm>
                <a:off x="3656511" y="4591175"/>
                <a:ext cx="233910" cy="48722"/>
              </a:xfrm>
              <a:custGeom>
                <a:avLst/>
                <a:gdLst/>
                <a:ahLst/>
                <a:cxnLst/>
                <a:rect l="l" t="t" r="r" b="b"/>
                <a:pathLst>
                  <a:path w="11095" h="2311" extrusionOk="0">
                    <a:moveTo>
                      <a:pt x="2007" y="1"/>
                    </a:moveTo>
                    <a:cubicBezTo>
                      <a:pt x="2007" y="1"/>
                      <a:pt x="1" y="274"/>
                      <a:pt x="183" y="639"/>
                    </a:cubicBezTo>
                    <a:cubicBezTo>
                      <a:pt x="396" y="973"/>
                      <a:pt x="7782" y="2098"/>
                      <a:pt x="11095" y="2311"/>
                    </a:cubicBezTo>
                    <a:lnTo>
                      <a:pt x="11095" y="2159"/>
                    </a:lnTo>
                    <a:lnTo>
                      <a:pt x="2463" y="912"/>
                    </a:lnTo>
                    <a:cubicBezTo>
                      <a:pt x="2463" y="912"/>
                      <a:pt x="2402" y="92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" name="Google Shape;2624;p75">
                <a:extLst>
                  <a:ext uri="{FF2B5EF4-FFF2-40B4-BE49-F238E27FC236}">
                    <a16:creationId xmlns:a16="http://schemas.microsoft.com/office/drawing/2014/main" id="{CF001E15-9439-4818-910D-AC8A4DDC2C03}"/>
                  </a:ext>
                </a:extLst>
              </p:cNvPr>
              <p:cNvSpPr/>
              <p:nvPr/>
            </p:nvSpPr>
            <p:spPr>
              <a:xfrm>
                <a:off x="3661002" y="4602074"/>
                <a:ext cx="231359" cy="34617"/>
              </a:xfrm>
              <a:custGeom>
                <a:avLst/>
                <a:gdLst/>
                <a:ahLst/>
                <a:cxnLst/>
                <a:rect l="l" t="t" r="r" b="b"/>
                <a:pathLst>
                  <a:path w="10974" h="1642" extrusionOk="0">
                    <a:moveTo>
                      <a:pt x="0" y="0"/>
                    </a:moveTo>
                    <a:lnTo>
                      <a:pt x="122" y="31"/>
                    </a:lnTo>
                    <a:lnTo>
                      <a:pt x="426" y="91"/>
                    </a:lnTo>
                    <a:lnTo>
                      <a:pt x="1611" y="304"/>
                    </a:lnTo>
                    <a:cubicBezTo>
                      <a:pt x="2584" y="517"/>
                      <a:pt x="3952" y="730"/>
                      <a:pt x="5472" y="973"/>
                    </a:cubicBezTo>
                    <a:cubicBezTo>
                      <a:pt x="6991" y="1186"/>
                      <a:pt x="8390" y="1368"/>
                      <a:pt x="9393" y="1490"/>
                    </a:cubicBezTo>
                    <a:lnTo>
                      <a:pt x="10578" y="1611"/>
                    </a:lnTo>
                    <a:lnTo>
                      <a:pt x="10882" y="1642"/>
                    </a:lnTo>
                    <a:lnTo>
                      <a:pt x="10973" y="1642"/>
                    </a:lnTo>
                    <a:cubicBezTo>
                      <a:pt x="10943" y="1642"/>
                      <a:pt x="10912" y="1611"/>
                      <a:pt x="10882" y="1611"/>
                    </a:cubicBezTo>
                    <a:lnTo>
                      <a:pt x="10578" y="1581"/>
                    </a:lnTo>
                    <a:lnTo>
                      <a:pt x="9393" y="1429"/>
                    </a:lnTo>
                    <a:cubicBezTo>
                      <a:pt x="8390" y="1277"/>
                      <a:pt x="6991" y="1125"/>
                      <a:pt x="5502" y="882"/>
                    </a:cubicBezTo>
                    <a:cubicBezTo>
                      <a:pt x="3982" y="639"/>
                      <a:pt x="2614" y="426"/>
                      <a:pt x="1611" y="243"/>
                    </a:cubicBezTo>
                    <a:lnTo>
                      <a:pt x="426" y="3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" name="Google Shape;2625;p75">
                <a:extLst>
                  <a:ext uri="{FF2B5EF4-FFF2-40B4-BE49-F238E27FC236}">
                    <a16:creationId xmlns:a16="http://schemas.microsoft.com/office/drawing/2014/main" id="{0B97492F-AFCD-4292-AC97-4CDDB32917EA}"/>
                  </a:ext>
                </a:extLst>
              </p:cNvPr>
              <p:cNvSpPr/>
              <p:nvPr/>
            </p:nvSpPr>
            <p:spPr>
              <a:xfrm>
                <a:off x="3698170" y="4589256"/>
                <a:ext cx="10900" cy="23718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1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2" y="152"/>
                      <a:pt x="243" y="335"/>
                      <a:pt x="335" y="517"/>
                    </a:cubicBezTo>
                    <a:cubicBezTo>
                      <a:pt x="395" y="730"/>
                      <a:pt x="456" y="912"/>
                      <a:pt x="487" y="1125"/>
                    </a:cubicBezTo>
                    <a:cubicBezTo>
                      <a:pt x="517" y="912"/>
                      <a:pt x="517" y="699"/>
                      <a:pt x="395" y="487"/>
                    </a:cubicBezTo>
                    <a:cubicBezTo>
                      <a:pt x="335" y="274"/>
                      <a:pt x="183" y="122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" name="Google Shape;2626;p75">
                <a:extLst>
                  <a:ext uri="{FF2B5EF4-FFF2-40B4-BE49-F238E27FC236}">
                    <a16:creationId xmlns:a16="http://schemas.microsoft.com/office/drawing/2014/main" id="{DDE564B4-1B9B-44CE-97F7-E308A7FDAF3D}"/>
                  </a:ext>
                </a:extLst>
              </p:cNvPr>
              <p:cNvSpPr/>
              <p:nvPr/>
            </p:nvSpPr>
            <p:spPr>
              <a:xfrm>
                <a:off x="3746217" y="4586052"/>
                <a:ext cx="5165" cy="1218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578" extrusionOk="0">
                    <a:moveTo>
                      <a:pt x="1" y="0"/>
                    </a:moveTo>
                    <a:cubicBezTo>
                      <a:pt x="1" y="92"/>
                      <a:pt x="31" y="213"/>
                      <a:pt x="92" y="304"/>
                    </a:cubicBezTo>
                    <a:cubicBezTo>
                      <a:pt x="153" y="487"/>
                      <a:pt x="244" y="578"/>
                      <a:pt x="244" y="578"/>
                    </a:cubicBezTo>
                    <a:cubicBezTo>
                      <a:pt x="244" y="487"/>
                      <a:pt x="214" y="365"/>
                      <a:pt x="153" y="274"/>
                    </a:cubicBezTo>
                    <a:cubicBezTo>
                      <a:pt x="92" y="12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" name="Google Shape;2627;p75">
                <a:extLst>
                  <a:ext uri="{FF2B5EF4-FFF2-40B4-BE49-F238E27FC236}">
                    <a16:creationId xmlns:a16="http://schemas.microsoft.com/office/drawing/2014/main" id="{02E4FC04-5B46-4DB9-B505-8D36C34C9CC4}"/>
                  </a:ext>
                </a:extLst>
              </p:cNvPr>
              <p:cNvSpPr/>
              <p:nvPr/>
            </p:nvSpPr>
            <p:spPr>
              <a:xfrm>
                <a:off x="3755831" y="4585293"/>
                <a:ext cx="7716" cy="910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432" extrusionOk="0">
                    <a:moveTo>
                      <a:pt x="36" y="0"/>
                    </a:moveTo>
                    <a:cubicBezTo>
                      <a:pt x="33" y="0"/>
                      <a:pt x="31" y="2"/>
                      <a:pt x="31" y="6"/>
                    </a:cubicBezTo>
                    <a:cubicBezTo>
                      <a:pt x="1" y="6"/>
                      <a:pt x="62" y="128"/>
                      <a:pt x="153" y="249"/>
                    </a:cubicBezTo>
                    <a:cubicBezTo>
                      <a:pt x="274" y="371"/>
                      <a:pt x="366" y="432"/>
                      <a:pt x="366" y="432"/>
                    </a:cubicBezTo>
                    <a:cubicBezTo>
                      <a:pt x="366" y="401"/>
                      <a:pt x="305" y="310"/>
                      <a:pt x="214" y="188"/>
                    </a:cubicBezTo>
                    <a:cubicBezTo>
                      <a:pt x="134" y="83"/>
                      <a:pt x="55" y="0"/>
                      <a:pt x="3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" name="Google Shape;2628;p75">
                <a:extLst>
                  <a:ext uri="{FF2B5EF4-FFF2-40B4-BE49-F238E27FC236}">
                    <a16:creationId xmlns:a16="http://schemas.microsoft.com/office/drawing/2014/main" id="{7F61E393-22ED-4C11-A188-9CD6100CDA76}"/>
                  </a:ext>
                </a:extLst>
              </p:cNvPr>
              <p:cNvSpPr/>
              <p:nvPr/>
            </p:nvSpPr>
            <p:spPr>
              <a:xfrm>
                <a:off x="3757771" y="4580444"/>
                <a:ext cx="14758" cy="2256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07" extrusionOk="0">
                    <a:moveTo>
                      <a:pt x="182" y="0"/>
                    </a:moveTo>
                    <a:cubicBezTo>
                      <a:pt x="122" y="0"/>
                      <a:pt x="61" y="8"/>
                      <a:pt x="0" y="23"/>
                    </a:cubicBezTo>
                    <a:cubicBezTo>
                      <a:pt x="122" y="54"/>
                      <a:pt x="243" y="84"/>
                      <a:pt x="334" y="84"/>
                    </a:cubicBezTo>
                    <a:cubicBezTo>
                      <a:pt x="395" y="99"/>
                      <a:pt x="456" y="107"/>
                      <a:pt x="517" y="107"/>
                    </a:cubicBezTo>
                    <a:cubicBezTo>
                      <a:pt x="578" y="107"/>
                      <a:pt x="638" y="99"/>
                      <a:pt x="699" y="84"/>
                    </a:cubicBezTo>
                    <a:cubicBezTo>
                      <a:pt x="578" y="54"/>
                      <a:pt x="486" y="23"/>
                      <a:pt x="365" y="23"/>
                    </a:cubicBezTo>
                    <a:cubicBezTo>
                      <a:pt x="304" y="8"/>
                      <a:pt x="243" y="0"/>
                      <a:pt x="18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1" name="Google Shape;2629;p75">
                <a:extLst>
                  <a:ext uri="{FF2B5EF4-FFF2-40B4-BE49-F238E27FC236}">
                    <a16:creationId xmlns:a16="http://schemas.microsoft.com/office/drawing/2014/main" id="{84FFEDBD-87DE-4506-848D-546F9818F0F8}"/>
                  </a:ext>
                </a:extLst>
              </p:cNvPr>
              <p:cNvSpPr/>
              <p:nvPr/>
            </p:nvSpPr>
            <p:spPr>
              <a:xfrm>
                <a:off x="3760322" y="4572601"/>
                <a:ext cx="16044" cy="2572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22" extrusionOk="0">
                    <a:moveTo>
                      <a:pt x="1" y="0"/>
                    </a:moveTo>
                    <a:cubicBezTo>
                      <a:pt x="92" y="61"/>
                      <a:pt x="244" y="122"/>
                      <a:pt x="365" y="122"/>
                    </a:cubicBezTo>
                    <a:cubicBezTo>
                      <a:pt x="487" y="122"/>
                      <a:pt x="639" y="91"/>
                      <a:pt x="761" y="61"/>
                    </a:cubicBezTo>
                    <a:cubicBezTo>
                      <a:pt x="609" y="30"/>
                      <a:pt x="487" y="30"/>
                      <a:pt x="365" y="30"/>
                    </a:cubicBezTo>
                    <a:cubicBezTo>
                      <a:pt x="244" y="0"/>
                      <a:pt x="122" y="0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2" name="Google Shape;2630;p75">
                <a:extLst>
                  <a:ext uri="{FF2B5EF4-FFF2-40B4-BE49-F238E27FC236}">
                    <a16:creationId xmlns:a16="http://schemas.microsoft.com/office/drawing/2014/main" id="{A52EAA90-B2F2-47BA-9D4F-B4DE751C4766}"/>
                  </a:ext>
                </a:extLst>
              </p:cNvPr>
              <p:cNvSpPr/>
              <p:nvPr/>
            </p:nvSpPr>
            <p:spPr>
              <a:xfrm>
                <a:off x="3723807" y="4571083"/>
                <a:ext cx="25004" cy="17541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832" extrusionOk="0">
                    <a:moveTo>
                      <a:pt x="328" y="84"/>
                    </a:moveTo>
                    <a:cubicBezTo>
                      <a:pt x="433" y="84"/>
                      <a:pt x="542" y="105"/>
                      <a:pt x="638" y="163"/>
                    </a:cubicBezTo>
                    <a:cubicBezTo>
                      <a:pt x="790" y="224"/>
                      <a:pt x="882" y="315"/>
                      <a:pt x="973" y="437"/>
                    </a:cubicBezTo>
                    <a:cubicBezTo>
                      <a:pt x="1011" y="513"/>
                      <a:pt x="1049" y="588"/>
                      <a:pt x="1072" y="672"/>
                    </a:cubicBezTo>
                    <a:lnTo>
                      <a:pt x="1072" y="672"/>
                    </a:lnTo>
                    <a:cubicBezTo>
                      <a:pt x="1000" y="656"/>
                      <a:pt x="895" y="634"/>
                      <a:pt x="760" y="589"/>
                    </a:cubicBezTo>
                    <a:cubicBezTo>
                      <a:pt x="638" y="558"/>
                      <a:pt x="486" y="498"/>
                      <a:pt x="365" y="437"/>
                    </a:cubicBezTo>
                    <a:cubicBezTo>
                      <a:pt x="274" y="376"/>
                      <a:pt x="213" y="346"/>
                      <a:pt x="152" y="285"/>
                    </a:cubicBezTo>
                    <a:cubicBezTo>
                      <a:pt x="91" y="224"/>
                      <a:pt x="61" y="163"/>
                      <a:pt x="152" y="102"/>
                    </a:cubicBezTo>
                    <a:cubicBezTo>
                      <a:pt x="208" y="91"/>
                      <a:pt x="267" y="84"/>
                      <a:pt x="328" y="84"/>
                    </a:cubicBezTo>
                    <a:close/>
                    <a:moveTo>
                      <a:pt x="346" y="0"/>
                    </a:moveTo>
                    <a:cubicBezTo>
                      <a:pt x="262" y="0"/>
                      <a:pt x="176" y="14"/>
                      <a:pt x="91" y="42"/>
                    </a:cubicBezTo>
                    <a:cubicBezTo>
                      <a:pt x="30" y="72"/>
                      <a:pt x="0" y="133"/>
                      <a:pt x="0" y="194"/>
                    </a:cubicBezTo>
                    <a:cubicBezTo>
                      <a:pt x="30" y="224"/>
                      <a:pt x="61" y="285"/>
                      <a:pt x="91" y="315"/>
                    </a:cubicBezTo>
                    <a:cubicBezTo>
                      <a:pt x="182" y="376"/>
                      <a:pt x="243" y="437"/>
                      <a:pt x="334" y="467"/>
                    </a:cubicBezTo>
                    <a:cubicBezTo>
                      <a:pt x="456" y="528"/>
                      <a:pt x="608" y="589"/>
                      <a:pt x="760" y="650"/>
                    </a:cubicBezTo>
                    <a:cubicBezTo>
                      <a:pt x="853" y="673"/>
                      <a:pt x="965" y="696"/>
                      <a:pt x="1080" y="706"/>
                    </a:cubicBezTo>
                    <a:lnTo>
                      <a:pt x="1080" y="706"/>
                    </a:lnTo>
                    <a:cubicBezTo>
                      <a:pt x="1089" y="746"/>
                      <a:pt x="1094" y="788"/>
                      <a:pt x="1094" y="832"/>
                    </a:cubicBezTo>
                    <a:cubicBezTo>
                      <a:pt x="1125" y="771"/>
                      <a:pt x="1125" y="741"/>
                      <a:pt x="1094" y="710"/>
                    </a:cubicBezTo>
                    <a:cubicBezTo>
                      <a:pt x="1094" y="709"/>
                      <a:pt x="1094" y="708"/>
                      <a:pt x="1094" y="707"/>
                    </a:cubicBezTo>
                    <a:lnTo>
                      <a:pt x="1094" y="707"/>
                    </a:lnTo>
                    <a:cubicBezTo>
                      <a:pt x="1125" y="709"/>
                      <a:pt x="1155" y="710"/>
                      <a:pt x="1186" y="710"/>
                    </a:cubicBezTo>
                    <a:cubicBezTo>
                      <a:pt x="1186" y="697"/>
                      <a:pt x="1154" y="689"/>
                      <a:pt x="1093" y="676"/>
                    </a:cubicBezTo>
                    <a:lnTo>
                      <a:pt x="1093" y="676"/>
                    </a:lnTo>
                    <a:cubicBezTo>
                      <a:pt x="1088" y="571"/>
                      <a:pt x="1058" y="489"/>
                      <a:pt x="1003" y="406"/>
                    </a:cubicBezTo>
                    <a:cubicBezTo>
                      <a:pt x="886" y="149"/>
                      <a:pt x="626" y="0"/>
                      <a:pt x="34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3" name="Google Shape;2631;p75">
                <a:extLst>
                  <a:ext uri="{FF2B5EF4-FFF2-40B4-BE49-F238E27FC236}">
                    <a16:creationId xmlns:a16="http://schemas.microsoft.com/office/drawing/2014/main" id="{887D0268-C3F3-4759-9D0D-33C84BF9E6B5}"/>
                  </a:ext>
                </a:extLst>
              </p:cNvPr>
              <p:cNvSpPr/>
              <p:nvPr/>
            </p:nvSpPr>
            <p:spPr>
              <a:xfrm>
                <a:off x="3745585" y="4570029"/>
                <a:ext cx="14758" cy="16044"/>
              </a:xfrm>
              <a:custGeom>
                <a:avLst/>
                <a:gdLst/>
                <a:ahLst/>
                <a:cxnLst/>
                <a:rect l="l" t="t" r="r" b="b"/>
                <a:pathLst>
                  <a:path w="700" h="761" extrusionOk="0">
                    <a:moveTo>
                      <a:pt x="578" y="0"/>
                    </a:moveTo>
                    <a:cubicBezTo>
                      <a:pt x="426" y="0"/>
                      <a:pt x="274" y="61"/>
                      <a:pt x="183" y="183"/>
                    </a:cubicBezTo>
                    <a:cubicBezTo>
                      <a:pt x="122" y="244"/>
                      <a:pt x="61" y="365"/>
                      <a:pt x="31" y="456"/>
                    </a:cubicBezTo>
                    <a:cubicBezTo>
                      <a:pt x="1" y="548"/>
                      <a:pt x="1" y="669"/>
                      <a:pt x="31" y="760"/>
                    </a:cubicBezTo>
                    <a:cubicBezTo>
                      <a:pt x="31" y="669"/>
                      <a:pt x="61" y="578"/>
                      <a:pt x="92" y="487"/>
                    </a:cubicBezTo>
                    <a:cubicBezTo>
                      <a:pt x="122" y="365"/>
                      <a:pt x="183" y="304"/>
                      <a:pt x="244" y="213"/>
                    </a:cubicBezTo>
                    <a:cubicBezTo>
                      <a:pt x="322" y="161"/>
                      <a:pt x="424" y="86"/>
                      <a:pt x="509" y="86"/>
                    </a:cubicBezTo>
                    <a:cubicBezTo>
                      <a:pt x="522" y="86"/>
                      <a:pt x="535" y="88"/>
                      <a:pt x="548" y="92"/>
                    </a:cubicBezTo>
                    <a:cubicBezTo>
                      <a:pt x="639" y="122"/>
                      <a:pt x="578" y="274"/>
                      <a:pt x="517" y="365"/>
                    </a:cubicBezTo>
                    <a:cubicBezTo>
                      <a:pt x="456" y="426"/>
                      <a:pt x="396" y="517"/>
                      <a:pt x="304" y="578"/>
                    </a:cubicBezTo>
                    <a:cubicBezTo>
                      <a:pt x="183" y="700"/>
                      <a:pt x="92" y="760"/>
                      <a:pt x="92" y="760"/>
                    </a:cubicBezTo>
                    <a:cubicBezTo>
                      <a:pt x="183" y="730"/>
                      <a:pt x="274" y="700"/>
                      <a:pt x="335" y="608"/>
                    </a:cubicBezTo>
                    <a:cubicBezTo>
                      <a:pt x="426" y="548"/>
                      <a:pt x="517" y="487"/>
                      <a:pt x="578" y="396"/>
                    </a:cubicBezTo>
                    <a:cubicBezTo>
                      <a:pt x="608" y="335"/>
                      <a:pt x="639" y="304"/>
                      <a:pt x="669" y="213"/>
                    </a:cubicBezTo>
                    <a:cubicBezTo>
                      <a:pt x="700" y="152"/>
                      <a:pt x="669" y="31"/>
                      <a:pt x="57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4" name="Google Shape;2632;p75">
                <a:extLst>
                  <a:ext uri="{FF2B5EF4-FFF2-40B4-BE49-F238E27FC236}">
                    <a16:creationId xmlns:a16="http://schemas.microsoft.com/office/drawing/2014/main" id="{B00597C0-AD65-4B7A-8045-4E4142DC29CD}"/>
                  </a:ext>
                </a:extLst>
              </p:cNvPr>
              <p:cNvSpPr/>
              <p:nvPr/>
            </p:nvSpPr>
            <p:spPr>
              <a:xfrm>
                <a:off x="3841068" y="4596192"/>
                <a:ext cx="54498" cy="3409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617" extrusionOk="0">
                    <a:moveTo>
                      <a:pt x="1952" y="0"/>
                    </a:moveTo>
                    <a:cubicBezTo>
                      <a:pt x="1185" y="0"/>
                      <a:pt x="467" y="446"/>
                      <a:pt x="152" y="1161"/>
                    </a:cubicBezTo>
                    <a:cubicBezTo>
                      <a:pt x="92" y="1252"/>
                      <a:pt x="61" y="1374"/>
                      <a:pt x="31" y="1495"/>
                    </a:cubicBezTo>
                    <a:cubicBezTo>
                      <a:pt x="0" y="1525"/>
                      <a:pt x="0" y="1586"/>
                      <a:pt x="0" y="1617"/>
                    </a:cubicBezTo>
                    <a:cubicBezTo>
                      <a:pt x="31" y="1617"/>
                      <a:pt x="61" y="1434"/>
                      <a:pt x="213" y="1191"/>
                    </a:cubicBezTo>
                    <a:cubicBezTo>
                      <a:pt x="566" y="515"/>
                      <a:pt x="1259" y="95"/>
                      <a:pt x="2018" y="95"/>
                    </a:cubicBezTo>
                    <a:cubicBezTo>
                      <a:pt x="2045" y="95"/>
                      <a:pt x="2071" y="96"/>
                      <a:pt x="2098" y="97"/>
                    </a:cubicBezTo>
                    <a:cubicBezTo>
                      <a:pt x="2402" y="97"/>
                      <a:pt x="2584" y="127"/>
                      <a:pt x="2584" y="127"/>
                    </a:cubicBezTo>
                    <a:cubicBezTo>
                      <a:pt x="2554" y="97"/>
                      <a:pt x="2493" y="97"/>
                      <a:pt x="2463" y="66"/>
                    </a:cubicBezTo>
                    <a:cubicBezTo>
                      <a:pt x="2341" y="36"/>
                      <a:pt x="2219" y="36"/>
                      <a:pt x="2098" y="6"/>
                    </a:cubicBezTo>
                    <a:cubicBezTo>
                      <a:pt x="2049" y="2"/>
                      <a:pt x="2000" y="0"/>
                      <a:pt x="195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5" name="Google Shape;2633;p75">
                <a:extLst>
                  <a:ext uri="{FF2B5EF4-FFF2-40B4-BE49-F238E27FC236}">
                    <a16:creationId xmlns:a16="http://schemas.microsoft.com/office/drawing/2014/main" id="{1D3029F3-835E-4AF0-9EFB-C3C612379D7C}"/>
                  </a:ext>
                </a:extLst>
              </p:cNvPr>
              <p:cNvSpPr/>
              <p:nvPr/>
            </p:nvSpPr>
            <p:spPr>
              <a:xfrm>
                <a:off x="3882073" y="4539902"/>
                <a:ext cx="7716" cy="5641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676" extrusionOk="0">
                    <a:moveTo>
                      <a:pt x="366" y="1"/>
                    </a:moveTo>
                    <a:cubicBezTo>
                      <a:pt x="274" y="426"/>
                      <a:pt x="183" y="882"/>
                      <a:pt x="153" y="1338"/>
                    </a:cubicBezTo>
                    <a:cubicBezTo>
                      <a:pt x="62" y="1764"/>
                      <a:pt x="31" y="2220"/>
                      <a:pt x="1" y="2676"/>
                    </a:cubicBezTo>
                    <a:cubicBezTo>
                      <a:pt x="92" y="2220"/>
                      <a:pt x="183" y="1794"/>
                      <a:pt x="214" y="1338"/>
                    </a:cubicBezTo>
                    <a:cubicBezTo>
                      <a:pt x="305" y="913"/>
                      <a:pt x="335" y="457"/>
                      <a:pt x="36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" name="Google Shape;2634;p75">
                <a:extLst>
                  <a:ext uri="{FF2B5EF4-FFF2-40B4-BE49-F238E27FC236}">
                    <a16:creationId xmlns:a16="http://schemas.microsoft.com/office/drawing/2014/main" id="{76F8CB46-0BE4-478C-8B12-F62C740BA39F}"/>
                  </a:ext>
                </a:extLst>
              </p:cNvPr>
              <p:cNvSpPr/>
              <p:nvPr/>
            </p:nvSpPr>
            <p:spPr>
              <a:xfrm>
                <a:off x="3785958" y="4609622"/>
                <a:ext cx="39741" cy="5924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281" extrusionOk="0">
                    <a:moveTo>
                      <a:pt x="23" y="1"/>
                    </a:moveTo>
                    <a:cubicBezTo>
                      <a:pt x="8" y="1"/>
                      <a:pt x="0" y="3"/>
                      <a:pt x="0" y="7"/>
                    </a:cubicBezTo>
                    <a:cubicBezTo>
                      <a:pt x="274" y="98"/>
                      <a:pt x="608" y="189"/>
                      <a:pt x="912" y="220"/>
                    </a:cubicBezTo>
                    <a:cubicBezTo>
                      <a:pt x="1247" y="281"/>
                      <a:pt x="1551" y="281"/>
                      <a:pt x="1885" y="281"/>
                    </a:cubicBezTo>
                    <a:cubicBezTo>
                      <a:pt x="1885" y="250"/>
                      <a:pt x="1459" y="220"/>
                      <a:pt x="943" y="129"/>
                    </a:cubicBezTo>
                    <a:cubicBezTo>
                      <a:pt x="497" y="76"/>
                      <a:pt x="118" y="1"/>
                      <a:pt x="23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" name="Google Shape;2635;p75">
                <a:extLst>
                  <a:ext uri="{FF2B5EF4-FFF2-40B4-BE49-F238E27FC236}">
                    <a16:creationId xmlns:a16="http://schemas.microsoft.com/office/drawing/2014/main" id="{7E7FBD8B-BC1D-435F-BC79-16D4B506F010}"/>
                  </a:ext>
                </a:extLst>
              </p:cNvPr>
              <p:cNvSpPr/>
              <p:nvPr/>
            </p:nvSpPr>
            <p:spPr>
              <a:xfrm>
                <a:off x="3847477" y="4619214"/>
                <a:ext cx="5144" cy="723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43" extrusionOk="0">
                    <a:moveTo>
                      <a:pt x="222" y="0"/>
                    </a:moveTo>
                    <a:cubicBezTo>
                      <a:pt x="182" y="0"/>
                      <a:pt x="111" y="54"/>
                      <a:pt x="61" y="130"/>
                    </a:cubicBezTo>
                    <a:cubicBezTo>
                      <a:pt x="0" y="251"/>
                      <a:pt x="0" y="342"/>
                      <a:pt x="0" y="342"/>
                    </a:cubicBezTo>
                    <a:cubicBezTo>
                      <a:pt x="31" y="342"/>
                      <a:pt x="61" y="251"/>
                      <a:pt x="122" y="160"/>
                    </a:cubicBezTo>
                    <a:cubicBezTo>
                      <a:pt x="183" y="99"/>
                      <a:pt x="244" y="8"/>
                      <a:pt x="244" y="8"/>
                    </a:cubicBezTo>
                    <a:cubicBezTo>
                      <a:pt x="238" y="3"/>
                      <a:pt x="231" y="0"/>
                      <a:pt x="22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" name="Google Shape;2636;p75">
                <a:extLst>
                  <a:ext uri="{FF2B5EF4-FFF2-40B4-BE49-F238E27FC236}">
                    <a16:creationId xmlns:a16="http://schemas.microsoft.com/office/drawing/2014/main" id="{8D7B69DF-CD83-4B23-957A-AAEF92885C58}"/>
                  </a:ext>
                </a:extLst>
              </p:cNvPr>
              <p:cNvSpPr/>
              <p:nvPr/>
            </p:nvSpPr>
            <p:spPr>
              <a:xfrm>
                <a:off x="3858376" y="4608230"/>
                <a:ext cx="6430" cy="436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7" extrusionOk="0">
                    <a:moveTo>
                      <a:pt x="273" y="0"/>
                    </a:moveTo>
                    <a:cubicBezTo>
                      <a:pt x="239" y="0"/>
                      <a:pt x="189" y="29"/>
                      <a:pt x="122" y="73"/>
                    </a:cubicBezTo>
                    <a:cubicBezTo>
                      <a:pt x="61" y="134"/>
                      <a:pt x="0" y="195"/>
                      <a:pt x="0" y="195"/>
                    </a:cubicBezTo>
                    <a:cubicBezTo>
                      <a:pt x="8" y="203"/>
                      <a:pt x="19" y="207"/>
                      <a:pt x="31" y="207"/>
                    </a:cubicBezTo>
                    <a:cubicBezTo>
                      <a:pt x="65" y="207"/>
                      <a:pt x="116" y="178"/>
                      <a:pt x="183" y="134"/>
                    </a:cubicBezTo>
                    <a:cubicBezTo>
                      <a:pt x="243" y="73"/>
                      <a:pt x="304" y="12"/>
                      <a:pt x="304" y="12"/>
                    </a:cubicBezTo>
                    <a:cubicBezTo>
                      <a:pt x="296" y="4"/>
                      <a:pt x="286" y="0"/>
                      <a:pt x="27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9" name="Google Shape;2637;p75">
                <a:extLst>
                  <a:ext uri="{FF2B5EF4-FFF2-40B4-BE49-F238E27FC236}">
                    <a16:creationId xmlns:a16="http://schemas.microsoft.com/office/drawing/2014/main" id="{EA38CFBA-A3CD-4222-98A1-15C3A29C8BA3}"/>
                  </a:ext>
                </a:extLst>
              </p:cNvPr>
              <p:cNvSpPr/>
              <p:nvPr/>
            </p:nvSpPr>
            <p:spPr>
              <a:xfrm>
                <a:off x="3871195" y="4603360"/>
                <a:ext cx="8981" cy="2846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35" extrusionOk="0">
                    <a:moveTo>
                      <a:pt x="213" y="0"/>
                    </a:moveTo>
                    <a:cubicBezTo>
                      <a:pt x="61" y="30"/>
                      <a:pt x="0" y="122"/>
                      <a:pt x="30" y="122"/>
                    </a:cubicBezTo>
                    <a:cubicBezTo>
                      <a:pt x="30" y="131"/>
                      <a:pt x="38" y="134"/>
                      <a:pt x="52" y="134"/>
                    </a:cubicBezTo>
                    <a:cubicBezTo>
                      <a:pt x="84" y="134"/>
                      <a:pt x="148" y="113"/>
                      <a:pt x="213" y="91"/>
                    </a:cubicBezTo>
                    <a:cubicBezTo>
                      <a:pt x="258" y="76"/>
                      <a:pt x="304" y="76"/>
                      <a:pt x="338" y="76"/>
                    </a:cubicBezTo>
                    <a:cubicBezTo>
                      <a:pt x="372" y="76"/>
                      <a:pt x="395" y="76"/>
                      <a:pt x="395" y="61"/>
                    </a:cubicBezTo>
                    <a:cubicBezTo>
                      <a:pt x="426" y="30"/>
                      <a:pt x="334" y="0"/>
                      <a:pt x="21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2638;p75">
                <a:extLst>
                  <a:ext uri="{FF2B5EF4-FFF2-40B4-BE49-F238E27FC236}">
                    <a16:creationId xmlns:a16="http://schemas.microsoft.com/office/drawing/2014/main" id="{9B3B9472-FB7D-41CC-9038-D91885433A0B}"/>
                  </a:ext>
                </a:extLst>
              </p:cNvPr>
              <p:cNvSpPr/>
              <p:nvPr/>
            </p:nvSpPr>
            <p:spPr>
              <a:xfrm>
                <a:off x="3885931" y="4603360"/>
                <a:ext cx="4491" cy="1581"/>
              </a:xfrm>
              <a:custGeom>
                <a:avLst/>
                <a:gdLst/>
                <a:ahLst/>
                <a:cxnLst/>
                <a:rect l="l" t="t" r="r" b="b"/>
                <a:pathLst>
                  <a:path w="213" h="75" extrusionOk="0">
                    <a:moveTo>
                      <a:pt x="91" y="0"/>
                    </a:moveTo>
                    <a:cubicBezTo>
                      <a:pt x="61" y="30"/>
                      <a:pt x="0" y="61"/>
                      <a:pt x="0" y="61"/>
                    </a:cubicBezTo>
                    <a:cubicBezTo>
                      <a:pt x="0" y="61"/>
                      <a:pt x="27" y="74"/>
                      <a:pt x="63" y="74"/>
                    </a:cubicBezTo>
                    <a:cubicBezTo>
                      <a:pt x="81" y="74"/>
                      <a:pt x="102" y="71"/>
                      <a:pt x="122" y="61"/>
                    </a:cubicBezTo>
                    <a:cubicBezTo>
                      <a:pt x="183" y="61"/>
                      <a:pt x="213" y="30"/>
                      <a:pt x="21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2639;p75">
                <a:extLst>
                  <a:ext uri="{FF2B5EF4-FFF2-40B4-BE49-F238E27FC236}">
                    <a16:creationId xmlns:a16="http://schemas.microsoft.com/office/drawing/2014/main" id="{5F9B167F-F010-487A-835F-1EED42F5C12B}"/>
                  </a:ext>
                </a:extLst>
              </p:cNvPr>
              <p:cNvSpPr/>
              <p:nvPr/>
            </p:nvSpPr>
            <p:spPr>
              <a:xfrm>
                <a:off x="3759689" y="4555925"/>
                <a:ext cx="138428" cy="39762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1886" extrusionOk="0">
                    <a:moveTo>
                      <a:pt x="122" y="1"/>
                    </a:moveTo>
                    <a:lnTo>
                      <a:pt x="0" y="791"/>
                    </a:lnTo>
                    <a:lnTo>
                      <a:pt x="6475" y="1885"/>
                    </a:lnTo>
                    <a:lnTo>
                      <a:pt x="6566" y="1460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2640;p75">
                <a:extLst>
                  <a:ext uri="{FF2B5EF4-FFF2-40B4-BE49-F238E27FC236}">
                    <a16:creationId xmlns:a16="http://schemas.microsoft.com/office/drawing/2014/main" id="{DD2DE074-02A5-4398-946F-45C88A00C2B6}"/>
                  </a:ext>
                </a:extLst>
              </p:cNvPr>
              <p:cNvSpPr/>
              <p:nvPr/>
            </p:nvSpPr>
            <p:spPr>
              <a:xfrm>
                <a:off x="3722521" y="3159589"/>
                <a:ext cx="562650" cy="1427770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67723" extrusionOk="0">
                    <a:moveTo>
                      <a:pt x="26688" y="1"/>
                    </a:moveTo>
                    <a:lnTo>
                      <a:pt x="6870" y="609"/>
                    </a:lnTo>
                    <a:lnTo>
                      <a:pt x="0" y="65959"/>
                    </a:lnTo>
                    <a:lnTo>
                      <a:pt x="9818" y="67722"/>
                    </a:lnTo>
                    <a:lnTo>
                      <a:pt x="15624" y="8299"/>
                    </a:lnTo>
                    <a:lnTo>
                      <a:pt x="16475" y="67509"/>
                    </a:lnTo>
                    <a:lnTo>
                      <a:pt x="26293" y="67722"/>
                    </a:lnTo>
                    <a:lnTo>
                      <a:pt x="2668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2641;p75">
                <a:extLst>
                  <a:ext uri="{FF2B5EF4-FFF2-40B4-BE49-F238E27FC236}">
                    <a16:creationId xmlns:a16="http://schemas.microsoft.com/office/drawing/2014/main" id="{70F89B98-C2EB-426C-A5FD-EB39514F38B5}"/>
                  </a:ext>
                </a:extLst>
              </p:cNvPr>
              <p:cNvSpPr/>
              <p:nvPr/>
            </p:nvSpPr>
            <p:spPr>
              <a:xfrm>
                <a:off x="4029461" y="3172407"/>
                <a:ext cx="23739" cy="15959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7570" extrusionOk="0">
                    <a:moveTo>
                      <a:pt x="183" y="1"/>
                    </a:moveTo>
                    <a:cubicBezTo>
                      <a:pt x="122" y="396"/>
                      <a:pt x="92" y="791"/>
                      <a:pt x="92" y="1156"/>
                    </a:cubicBezTo>
                    <a:cubicBezTo>
                      <a:pt x="62" y="1885"/>
                      <a:pt x="31" y="2888"/>
                      <a:pt x="31" y="3983"/>
                    </a:cubicBezTo>
                    <a:lnTo>
                      <a:pt x="31" y="5533"/>
                    </a:lnTo>
                    <a:cubicBezTo>
                      <a:pt x="1" y="5989"/>
                      <a:pt x="62" y="6414"/>
                      <a:pt x="244" y="6809"/>
                    </a:cubicBezTo>
                    <a:cubicBezTo>
                      <a:pt x="366" y="7083"/>
                      <a:pt x="548" y="7326"/>
                      <a:pt x="822" y="7478"/>
                    </a:cubicBezTo>
                    <a:cubicBezTo>
                      <a:pt x="913" y="7539"/>
                      <a:pt x="1004" y="7569"/>
                      <a:pt x="1125" y="7569"/>
                    </a:cubicBezTo>
                    <a:cubicBezTo>
                      <a:pt x="1125" y="7569"/>
                      <a:pt x="1034" y="7508"/>
                      <a:pt x="852" y="7417"/>
                    </a:cubicBezTo>
                    <a:cubicBezTo>
                      <a:pt x="639" y="7235"/>
                      <a:pt x="457" y="7022"/>
                      <a:pt x="366" y="6749"/>
                    </a:cubicBezTo>
                    <a:cubicBezTo>
                      <a:pt x="244" y="6353"/>
                      <a:pt x="183" y="5958"/>
                      <a:pt x="214" y="5533"/>
                    </a:cubicBezTo>
                    <a:cubicBezTo>
                      <a:pt x="214" y="5046"/>
                      <a:pt x="214" y="4530"/>
                      <a:pt x="244" y="3983"/>
                    </a:cubicBezTo>
                    <a:lnTo>
                      <a:pt x="244" y="1186"/>
                    </a:lnTo>
                    <a:cubicBezTo>
                      <a:pt x="244" y="791"/>
                      <a:pt x="244" y="396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2642;p75">
                <a:extLst>
                  <a:ext uri="{FF2B5EF4-FFF2-40B4-BE49-F238E27FC236}">
                    <a16:creationId xmlns:a16="http://schemas.microsoft.com/office/drawing/2014/main" id="{A8614002-67E6-4CBB-9792-797261669CDA}"/>
                  </a:ext>
                </a:extLst>
              </p:cNvPr>
              <p:cNvSpPr/>
              <p:nvPr/>
            </p:nvSpPr>
            <p:spPr>
              <a:xfrm>
                <a:off x="4048688" y="3186806"/>
                <a:ext cx="23739" cy="21504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020" extrusionOk="0">
                    <a:moveTo>
                      <a:pt x="697" y="97"/>
                    </a:moveTo>
                    <a:cubicBezTo>
                      <a:pt x="698" y="97"/>
                      <a:pt x="700" y="97"/>
                      <a:pt x="701" y="97"/>
                    </a:cubicBezTo>
                    <a:lnTo>
                      <a:pt x="701" y="97"/>
                    </a:lnTo>
                    <a:cubicBezTo>
                      <a:pt x="682" y="111"/>
                      <a:pt x="669" y="125"/>
                      <a:pt x="669" y="138"/>
                    </a:cubicBezTo>
                    <a:lnTo>
                      <a:pt x="866" y="138"/>
                    </a:lnTo>
                    <a:cubicBezTo>
                      <a:pt x="911" y="193"/>
                      <a:pt x="973" y="287"/>
                      <a:pt x="973" y="442"/>
                    </a:cubicBezTo>
                    <a:cubicBezTo>
                      <a:pt x="973" y="564"/>
                      <a:pt x="913" y="686"/>
                      <a:pt x="821" y="746"/>
                    </a:cubicBezTo>
                    <a:cubicBezTo>
                      <a:pt x="765" y="789"/>
                      <a:pt x="695" y="811"/>
                      <a:pt x="628" y="811"/>
                    </a:cubicBezTo>
                    <a:cubicBezTo>
                      <a:pt x="550" y="811"/>
                      <a:pt x="475" y="781"/>
                      <a:pt x="426" y="716"/>
                    </a:cubicBezTo>
                    <a:cubicBezTo>
                      <a:pt x="244" y="625"/>
                      <a:pt x="213" y="351"/>
                      <a:pt x="396" y="230"/>
                    </a:cubicBezTo>
                    <a:cubicBezTo>
                      <a:pt x="466" y="137"/>
                      <a:pt x="588" y="97"/>
                      <a:pt x="697" y="97"/>
                    </a:cubicBezTo>
                    <a:close/>
                    <a:moveTo>
                      <a:pt x="584" y="0"/>
                    </a:moveTo>
                    <a:cubicBezTo>
                      <a:pt x="474" y="0"/>
                      <a:pt x="360" y="40"/>
                      <a:pt x="274" y="108"/>
                    </a:cubicBezTo>
                    <a:cubicBezTo>
                      <a:pt x="1" y="290"/>
                      <a:pt x="1" y="716"/>
                      <a:pt x="274" y="929"/>
                    </a:cubicBezTo>
                    <a:cubicBezTo>
                      <a:pt x="365" y="989"/>
                      <a:pt x="479" y="1020"/>
                      <a:pt x="593" y="1020"/>
                    </a:cubicBezTo>
                    <a:cubicBezTo>
                      <a:pt x="707" y="1020"/>
                      <a:pt x="821" y="989"/>
                      <a:pt x="913" y="929"/>
                    </a:cubicBezTo>
                    <a:cubicBezTo>
                      <a:pt x="1065" y="807"/>
                      <a:pt x="1125" y="625"/>
                      <a:pt x="1095" y="442"/>
                    </a:cubicBezTo>
                    <a:cubicBezTo>
                      <a:pt x="1065" y="321"/>
                      <a:pt x="1004" y="199"/>
                      <a:pt x="913" y="138"/>
                    </a:cubicBezTo>
                    <a:cubicBezTo>
                      <a:pt x="882" y="78"/>
                      <a:pt x="821" y="78"/>
                      <a:pt x="821" y="78"/>
                    </a:cubicBezTo>
                    <a:lnTo>
                      <a:pt x="821" y="78"/>
                    </a:lnTo>
                    <a:cubicBezTo>
                      <a:pt x="821" y="78"/>
                      <a:pt x="821" y="78"/>
                      <a:pt x="821" y="78"/>
                    </a:cubicBezTo>
                    <a:cubicBezTo>
                      <a:pt x="812" y="70"/>
                      <a:pt x="801" y="63"/>
                      <a:pt x="791" y="56"/>
                    </a:cubicBezTo>
                    <a:lnTo>
                      <a:pt x="791" y="56"/>
                    </a:lnTo>
                    <a:lnTo>
                      <a:pt x="791" y="47"/>
                    </a:lnTo>
                    <a:cubicBezTo>
                      <a:pt x="788" y="49"/>
                      <a:pt x="786" y="50"/>
                      <a:pt x="783" y="51"/>
                    </a:cubicBezTo>
                    <a:lnTo>
                      <a:pt x="783" y="51"/>
                    </a:lnTo>
                    <a:cubicBezTo>
                      <a:pt x="724" y="16"/>
                      <a:pt x="655" y="0"/>
                      <a:pt x="584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2643;p75">
                <a:extLst>
                  <a:ext uri="{FF2B5EF4-FFF2-40B4-BE49-F238E27FC236}">
                    <a16:creationId xmlns:a16="http://schemas.microsoft.com/office/drawing/2014/main" id="{1DCBAE1B-0626-4D7A-8536-F0FBCD14379D}"/>
                  </a:ext>
                </a:extLst>
              </p:cNvPr>
              <p:cNvSpPr/>
              <p:nvPr/>
            </p:nvSpPr>
            <p:spPr>
              <a:xfrm>
                <a:off x="3951329" y="2080270"/>
                <a:ext cx="297326" cy="197712"/>
              </a:xfrm>
              <a:custGeom>
                <a:avLst/>
                <a:gdLst/>
                <a:ahLst/>
                <a:cxnLst/>
                <a:rect l="l" t="t" r="r" b="b"/>
                <a:pathLst>
                  <a:path w="14103" h="9378" extrusionOk="0">
                    <a:moveTo>
                      <a:pt x="3772" y="0"/>
                    </a:moveTo>
                    <a:cubicBezTo>
                      <a:pt x="1668" y="0"/>
                      <a:pt x="0" y="2283"/>
                      <a:pt x="1093" y="4417"/>
                    </a:cubicBezTo>
                    <a:cubicBezTo>
                      <a:pt x="1275" y="4843"/>
                      <a:pt x="1610" y="5177"/>
                      <a:pt x="2035" y="5359"/>
                    </a:cubicBezTo>
                    <a:lnTo>
                      <a:pt x="11579" y="8581"/>
                    </a:lnTo>
                    <a:cubicBezTo>
                      <a:pt x="11456" y="9000"/>
                      <a:pt x="11771" y="9378"/>
                      <a:pt x="12154" y="9378"/>
                    </a:cubicBezTo>
                    <a:cubicBezTo>
                      <a:pt x="12244" y="9378"/>
                      <a:pt x="12338" y="9357"/>
                      <a:pt x="12430" y="9311"/>
                    </a:cubicBezTo>
                    <a:cubicBezTo>
                      <a:pt x="12826" y="9098"/>
                      <a:pt x="12886" y="8551"/>
                      <a:pt x="12826" y="8095"/>
                    </a:cubicBezTo>
                    <a:cubicBezTo>
                      <a:pt x="12734" y="7639"/>
                      <a:pt x="12582" y="7183"/>
                      <a:pt x="12765" y="6757"/>
                    </a:cubicBezTo>
                    <a:cubicBezTo>
                      <a:pt x="12947" y="6484"/>
                      <a:pt x="13190" y="6210"/>
                      <a:pt x="13464" y="5998"/>
                    </a:cubicBezTo>
                    <a:cubicBezTo>
                      <a:pt x="13889" y="5572"/>
                      <a:pt x="14102" y="4964"/>
                      <a:pt x="14011" y="4356"/>
                    </a:cubicBezTo>
                    <a:cubicBezTo>
                      <a:pt x="13889" y="3748"/>
                      <a:pt x="13464" y="3232"/>
                      <a:pt x="12856" y="3049"/>
                    </a:cubicBezTo>
                    <a:cubicBezTo>
                      <a:pt x="12278" y="2897"/>
                      <a:pt x="11549" y="3049"/>
                      <a:pt x="11093" y="2654"/>
                    </a:cubicBezTo>
                    <a:cubicBezTo>
                      <a:pt x="10789" y="2350"/>
                      <a:pt x="10759" y="1833"/>
                      <a:pt x="10515" y="1469"/>
                    </a:cubicBezTo>
                    <a:cubicBezTo>
                      <a:pt x="10204" y="1014"/>
                      <a:pt x="9648" y="861"/>
                      <a:pt x="9084" y="861"/>
                    </a:cubicBezTo>
                    <a:cubicBezTo>
                      <a:pt x="8932" y="861"/>
                      <a:pt x="8779" y="872"/>
                      <a:pt x="8631" y="891"/>
                    </a:cubicBezTo>
                    <a:cubicBezTo>
                      <a:pt x="8107" y="960"/>
                      <a:pt x="7599" y="1096"/>
                      <a:pt x="7096" y="1096"/>
                    </a:cubicBezTo>
                    <a:cubicBezTo>
                      <a:pt x="6929" y="1096"/>
                      <a:pt x="6762" y="1081"/>
                      <a:pt x="6594" y="1043"/>
                    </a:cubicBezTo>
                    <a:cubicBezTo>
                      <a:pt x="6017" y="891"/>
                      <a:pt x="5561" y="496"/>
                      <a:pt x="5044" y="283"/>
                    </a:cubicBezTo>
                    <a:cubicBezTo>
                      <a:pt x="4615" y="89"/>
                      <a:pt x="4185" y="0"/>
                      <a:pt x="3772" y="0"/>
                    </a:cubicBez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2644;p75">
                <a:extLst>
                  <a:ext uri="{FF2B5EF4-FFF2-40B4-BE49-F238E27FC236}">
                    <a16:creationId xmlns:a16="http://schemas.microsoft.com/office/drawing/2014/main" id="{13A6EBEC-515B-4F7E-87BD-C4B7105F6F14}"/>
                  </a:ext>
                </a:extLst>
              </p:cNvPr>
              <p:cNvSpPr/>
              <p:nvPr/>
            </p:nvSpPr>
            <p:spPr>
              <a:xfrm>
                <a:off x="3951329" y="2080270"/>
                <a:ext cx="297326" cy="197712"/>
              </a:xfrm>
              <a:custGeom>
                <a:avLst/>
                <a:gdLst/>
                <a:ahLst/>
                <a:cxnLst/>
                <a:rect l="l" t="t" r="r" b="b"/>
                <a:pathLst>
                  <a:path w="14103" h="9378" extrusionOk="0">
                    <a:moveTo>
                      <a:pt x="3772" y="0"/>
                    </a:moveTo>
                    <a:cubicBezTo>
                      <a:pt x="1668" y="0"/>
                      <a:pt x="0" y="2283"/>
                      <a:pt x="1093" y="4417"/>
                    </a:cubicBezTo>
                    <a:cubicBezTo>
                      <a:pt x="1275" y="4843"/>
                      <a:pt x="1610" y="5177"/>
                      <a:pt x="2035" y="5359"/>
                    </a:cubicBezTo>
                    <a:lnTo>
                      <a:pt x="11579" y="8581"/>
                    </a:lnTo>
                    <a:cubicBezTo>
                      <a:pt x="11456" y="9000"/>
                      <a:pt x="11771" y="9378"/>
                      <a:pt x="12154" y="9378"/>
                    </a:cubicBezTo>
                    <a:cubicBezTo>
                      <a:pt x="12244" y="9378"/>
                      <a:pt x="12338" y="9357"/>
                      <a:pt x="12430" y="9311"/>
                    </a:cubicBezTo>
                    <a:cubicBezTo>
                      <a:pt x="12826" y="9098"/>
                      <a:pt x="12886" y="8551"/>
                      <a:pt x="12826" y="8095"/>
                    </a:cubicBezTo>
                    <a:cubicBezTo>
                      <a:pt x="12734" y="7639"/>
                      <a:pt x="12582" y="7183"/>
                      <a:pt x="12765" y="6757"/>
                    </a:cubicBezTo>
                    <a:cubicBezTo>
                      <a:pt x="12947" y="6484"/>
                      <a:pt x="13190" y="6210"/>
                      <a:pt x="13464" y="5998"/>
                    </a:cubicBezTo>
                    <a:cubicBezTo>
                      <a:pt x="13889" y="5572"/>
                      <a:pt x="14102" y="4964"/>
                      <a:pt x="14011" y="4356"/>
                    </a:cubicBezTo>
                    <a:cubicBezTo>
                      <a:pt x="13889" y="3748"/>
                      <a:pt x="13464" y="3232"/>
                      <a:pt x="12856" y="3049"/>
                    </a:cubicBezTo>
                    <a:cubicBezTo>
                      <a:pt x="12278" y="2897"/>
                      <a:pt x="11549" y="3049"/>
                      <a:pt x="11093" y="2654"/>
                    </a:cubicBezTo>
                    <a:cubicBezTo>
                      <a:pt x="10789" y="2350"/>
                      <a:pt x="10759" y="1833"/>
                      <a:pt x="10515" y="1469"/>
                    </a:cubicBezTo>
                    <a:cubicBezTo>
                      <a:pt x="10204" y="1014"/>
                      <a:pt x="9648" y="861"/>
                      <a:pt x="9084" y="861"/>
                    </a:cubicBezTo>
                    <a:cubicBezTo>
                      <a:pt x="8932" y="861"/>
                      <a:pt x="8779" y="872"/>
                      <a:pt x="8631" y="891"/>
                    </a:cubicBezTo>
                    <a:cubicBezTo>
                      <a:pt x="8107" y="960"/>
                      <a:pt x="7599" y="1096"/>
                      <a:pt x="7096" y="1096"/>
                    </a:cubicBezTo>
                    <a:cubicBezTo>
                      <a:pt x="6929" y="1096"/>
                      <a:pt x="6762" y="1081"/>
                      <a:pt x="6594" y="1043"/>
                    </a:cubicBezTo>
                    <a:cubicBezTo>
                      <a:pt x="6017" y="891"/>
                      <a:pt x="5561" y="496"/>
                      <a:pt x="5044" y="283"/>
                    </a:cubicBezTo>
                    <a:cubicBezTo>
                      <a:pt x="4615" y="89"/>
                      <a:pt x="4185" y="0"/>
                      <a:pt x="37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2645;p75">
                <a:extLst>
                  <a:ext uri="{FF2B5EF4-FFF2-40B4-BE49-F238E27FC236}">
                    <a16:creationId xmlns:a16="http://schemas.microsoft.com/office/drawing/2014/main" id="{CAA56C5A-5A8B-4E44-985E-732A5C9B2C64}"/>
                  </a:ext>
                </a:extLst>
              </p:cNvPr>
              <p:cNvSpPr/>
              <p:nvPr/>
            </p:nvSpPr>
            <p:spPr>
              <a:xfrm>
                <a:off x="3987169" y="2155598"/>
                <a:ext cx="211500" cy="413196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9599" extrusionOk="0">
                    <a:moveTo>
                      <a:pt x="4310" y="0"/>
                    </a:moveTo>
                    <a:cubicBezTo>
                      <a:pt x="2884" y="0"/>
                      <a:pt x="1452" y="321"/>
                      <a:pt x="122" y="966"/>
                    </a:cubicBezTo>
                    <a:cubicBezTo>
                      <a:pt x="122" y="966"/>
                      <a:pt x="1" y="7227"/>
                      <a:pt x="183" y="9932"/>
                    </a:cubicBezTo>
                    <a:cubicBezTo>
                      <a:pt x="365" y="12638"/>
                      <a:pt x="3101" y="12911"/>
                      <a:pt x="3101" y="12911"/>
                    </a:cubicBezTo>
                    <a:lnTo>
                      <a:pt x="3040" y="16133"/>
                    </a:lnTo>
                    <a:cubicBezTo>
                      <a:pt x="3010" y="18048"/>
                      <a:pt x="4560" y="19598"/>
                      <a:pt x="6475" y="19598"/>
                    </a:cubicBezTo>
                    <a:cubicBezTo>
                      <a:pt x="8299" y="19568"/>
                      <a:pt x="9819" y="18078"/>
                      <a:pt x="9849" y="16255"/>
                    </a:cubicBezTo>
                    <a:lnTo>
                      <a:pt x="10031" y="1938"/>
                    </a:lnTo>
                    <a:lnTo>
                      <a:pt x="9636" y="1634"/>
                    </a:lnTo>
                    <a:cubicBezTo>
                      <a:pt x="8034" y="549"/>
                      <a:pt x="6177" y="0"/>
                      <a:pt x="4310" y="0"/>
                    </a:cubicBezTo>
                    <a:close/>
                  </a:path>
                </a:pathLst>
              </a:custGeom>
              <a:solidFill>
                <a:srgbClr val="FF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2646;p75">
                <a:extLst>
                  <a:ext uri="{FF2B5EF4-FFF2-40B4-BE49-F238E27FC236}">
                    <a16:creationId xmlns:a16="http://schemas.microsoft.com/office/drawing/2014/main" id="{4F0BD31F-EEC6-4AC7-9C9C-499796E70571}"/>
                  </a:ext>
                </a:extLst>
              </p:cNvPr>
              <p:cNvSpPr/>
              <p:nvPr/>
            </p:nvSpPr>
            <p:spPr>
              <a:xfrm>
                <a:off x="3994232" y="2262465"/>
                <a:ext cx="21167" cy="1716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4" extrusionOk="0">
                    <a:moveTo>
                      <a:pt x="456" y="0"/>
                    </a:moveTo>
                    <a:cubicBezTo>
                      <a:pt x="0" y="61"/>
                      <a:pt x="0" y="730"/>
                      <a:pt x="456" y="790"/>
                    </a:cubicBezTo>
                    <a:cubicBezTo>
                      <a:pt x="471" y="805"/>
                      <a:pt x="486" y="813"/>
                      <a:pt x="498" y="813"/>
                    </a:cubicBezTo>
                    <a:cubicBezTo>
                      <a:pt x="509" y="813"/>
                      <a:pt x="517" y="805"/>
                      <a:pt x="517" y="790"/>
                    </a:cubicBezTo>
                    <a:cubicBezTo>
                      <a:pt x="1003" y="730"/>
                      <a:pt x="1003" y="61"/>
                      <a:pt x="51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9" name="Google Shape;2647;p75">
                <a:extLst>
                  <a:ext uri="{FF2B5EF4-FFF2-40B4-BE49-F238E27FC236}">
                    <a16:creationId xmlns:a16="http://schemas.microsoft.com/office/drawing/2014/main" id="{95033E97-ED3F-4F2D-9116-C2720ABE620C}"/>
                  </a:ext>
                </a:extLst>
              </p:cNvPr>
              <p:cNvSpPr/>
              <p:nvPr/>
            </p:nvSpPr>
            <p:spPr>
              <a:xfrm>
                <a:off x="3993578" y="2254390"/>
                <a:ext cx="30148" cy="9424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47" extrusionOk="0">
                    <a:moveTo>
                      <a:pt x="761" y="0"/>
                    </a:moveTo>
                    <a:cubicBezTo>
                      <a:pt x="543" y="0"/>
                      <a:pt x="324" y="77"/>
                      <a:pt x="153" y="231"/>
                    </a:cubicBezTo>
                    <a:cubicBezTo>
                      <a:pt x="31" y="322"/>
                      <a:pt x="1" y="413"/>
                      <a:pt x="31" y="444"/>
                    </a:cubicBezTo>
                    <a:cubicBezTo>
                      <a:pt x="33" y="446"/>
                      <a:pt x="36" y="447"/>
                      <a:pt x="40" y="447"/>
                    </a:cubicBezTo>
                    <a:cubicBezTo>
                      <a:pt x="98" y="447"/>
                      <a:pt x="359" y="259"/>
                      <a:pt x="700" y="231"/>
                    </a:cubicBezTo>
                    <a:cubicBezTo>
                      <a:pt x="728" y="229"/>
                      <a:pt x="756" y="228"/>
                      <a:pt x="783" y="228"/>
                    </a:cubicBezTo>
                    <a:cubicBezTo>
                      <a:pt x="1079" y="228"/>
                      <a:pt x="1302" y="356"/>
                      <a:pt x="1381" y="356"/>
                    </a:cubicBezTo>
                    <a:cubicBezTo>
                      <a:pt x="1388" y="356"/>
                      <a:pt x="1394" y="355"/>
                      <a:pt x="1399" y="353"/>
                    </a:cubicBezTo>
                    <a:cubicBezTo>
                      <a:pt x="1429" y="292"/>
                      <a:pt x="1368" y="231"/>
                      <a:pt x="1247" y="140"/>
                    </a:cubicBezTo>
                    <a:cubicBezTo>
                      <a:pt x="1101" y="47"/>
                      <a:pt x="931" y="0"/>
                      <a:pt x="76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" name="Google Shape;2648;p75">
                <a:extLst>
                  <a:ext uri="{FF2B5EF4-FFF2-40B4-BE49-F238E27FC236}">
                    <a16:creationId xmlns:a16="http://schemas.microsoft.com/office/drawing/2014/main" id="{CA2EE68B-2B72-40D5-A294-BBA744BC61E2}"/>
                  </a:ext>
                </a:extLst>
              </p:cNvPr>
              <p:cNvSpPr/>
              <p:nvPr/>
            </p:nvSpPr>
            <p:spPr>
              <a:xfrm>
                <a:off x="4077381" y="2261453"/>
                <a:ext cx="24730" cy="1680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797" extrusionOk="0">
                    <a:moveTo>
                      <a:pt x="598" y="1"/>
                    </a:moveTo>
                    <a:cubicBezTo>
                      <a:pt x="525" y="1"/>
                      <a:pt x="448" y="24"/>
                      <a:pt x="372" y="78"/>
                    </a:cubicBezTo>
                    <a:cubicBezTo>
                      <a:pt x="0" y="326"/>
                      <a:pt x="235" y="797"/>
                      <a:pt x="565" y="797"/>
                    </a:cubicBezTo>
                    <a:cubicBezTo>
                      <a:pt x="640" y="797"/>
                      <a:pt x="719" y="773"/>
                      <a:pt x="798" y="717"/>
                    </a:cubicBezTo>
                    <a:cubicBezTo>
                      <a:pt x="1172" y="492"/>
                      <a:pt x="932" y="1"/>
                      <a:pt x="59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2649;p75">
                <a:extLst>
                  <a:ext uri="{FF2B5EF4-FFF2-40B4-BE49-F238E27FC236}">
                    <a16:creationId xmlns:a16="http://schemas.microsoft.com/office/drawing/2014/main" id="{60902CF4-0423-4E73-A53F-B2E98A8CD47B}"/>
                  </a:ext>
                </a:extLst>
              </p:cNvPr>
              <p:cNvSpPr/>
              <p:nvPr/>
            </p:nvSpPr>
            <p:spPr>
              <a:xfrm>
                <a:off x="4079447" y="2254390"/>
                <a:ext cx="30148" cy="9424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47" extrusionOk="0">
                    <a:moveTo>
                      <a:pt x="749" y="0"/>
                    </a:moveTo>
                    <a:cubicBezTo>
                      <a:pt x="533" y="0"/>
                      <a:pt x="324" y="77"/>
                      <a:pt x="153" y="231"/>
                    </a:cubicBezTo>
                    <a:cubicBezTo>
                      <a:pt x="31" y="322"/>
                      <a:pt x="1" y="413"/>
                      <a:pt x="31" y="444"/>
                    </a:cubicBezTo>
                    <a:cubicBezTo>
                      <a:pt x="33" y="446"/>
                      <a:pt x="36" y="447"/>
                      <a:pt x="40" y="447"/>
                    </a:cubicBezTo>
                    <a:cubicBezTo>
                      <a:pt x="98" y="447"/>
                      <a:pt x="359" y="259"/>
                      <a:pt x="700" y="231"/>
                    </a:cubicBezTo>
                    <a:cubicBezTo>
                      <a:pt x="728" y="229"/>
                      <a:pt x="756" y="228"/>
                      <a:pt x="783" y="228"/>
                    </a:cubicBezTo>
                    <a:cubicBezTo>
                      <a:pt x="1079" y="228"/>
                      <a:pt x="1302" y="356"/>
                      <a:pt x="1381" y="356"/>
                    </a:cubicBezTo>
                    <a:cubicBezTo>
                      <a:pt x="1388" y="356"/>
                      <a:pt x="1394" y="355"/>
                      <a:pt x="1399" y="353"/>
                    </a:cubicBezTo>
                    <a:cubicBezTo>
                      <a:pt x="1429" y="292"/>
                      <a:pt x="1369" y="231"/>
                      <a:pt x="1247" y="140"/>
                    </a:cubicBezTo>
                    <a:cubicBezTo>
                      <a:pt x="1087" y="47"/>
                      <a:pt x="916" y="0"/>
                      <a:pt x="74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2650;p75">
                <a:extLst>
                  <a:ext uri="{FF2B5EF4-FFF2-40B4-BE49-F238E27FC236}">
                    <a16:creationId xmlns:a16="http://schemas.microsoft.com/office/drawing/2014/main" id="{89485CD0-2C2B-49AE-8DBC-F812FA0D7815}"/>
                  </a:ext>
                </a:extLst>
              </p:cNvPr>
              <p:cNvSpPr/>
              <p:nvPr/>
            </p:nvSpPr>
            <p:spPr>
              <a:xfrm>
                <a:off x="4030747" y="2261811"/>
                <a:ext cx="21820" cy="69488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296" extrusionOk="0">
                    <a:moveTo>
                      <a:pt x="1034" y="1"/>
                    </a:moveTo>
                    <a:cubicBezTo>
                      <a:pt x="730" y="609"/>
                      <a:pt x="487" y="1277"/>
                      <a:pt x="305" y="1946"/>
                    </a:cubicBezTo>
                    <a:cubicBezTo>
                      <a:pt x="244" y="2219"/>
                      <a:pt x="153" y="2493"/>
                      <a:pt x="61" y="2736"/>
                    </a:cubicBezTo>
                    <a:cubicBezTo>
                      <a:pt x="31" y="2858"/>
                      <a:pt x="1" y="3010"/>
                      <a:pt x="31" y="3131"/>
                    </a:cubicBezTo>
                    <a:cubicBezTo>
                      <a:pt x="92" y="3223"/>
                      <a:pt x="153" y="3283"/>
                      <a:pt x="213" y="3283"/>
                    </a:cubicBezTo>
                    <a:lnTo>
                      <a:pt x="396" y="3283"/>
                    </a:lnTo>
                    <a:cubicBezTo>
                      <a:pt x="453" y="3291"/>
                      <a:pt x="508" y="3295"/>
                      <a:pt x="561" y="3295"/>
                    </a:cubicBezTo>
                    <a:cubicBezTo>
                      <a:pt x="708" y="3295"/>
                      <a:pt x="848" y="3267"/>
                      <a:pt x="1004" y="3223"/>
                    </a:cubicBezTo>
                    <a:cubicBezTo>
                      <a:pt x="821" y="3162"/>
                      <a:pt x="609" y="3131"/>
                      <a:pt x="396" y="3131"/>
                    </a:cubicBezTo>
                    <a:cubicBezTo>
                      <a:pt x="305" y="3131"/>
                      <a:pt x="213" y="3131"/>
                      <a:pt x="213" y="3071"/>
                    </a:cubicBezTo>
                    <a:cubicBezTo>
                      <a:pt x="213" y="2979"/>
                      <a:pt x="213" y="2858"/>
                      <a:pt x="274" y="2797"/>
                    </a:cubicBezTo>
                    <a:lnTo>
                      <a:pt x="517" y="2037"/>
                    </a:lnTo>
                    <a:cubicBezTo>
                      <a:pt x="761" y="1368"/>
                      <a:pt x="943" y="700"/>
                      <a:pt x="103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2651;p75">
                <a:extLst>
                  <a:ext uri="{FF2B5EF4-FFF2-40B4-BE49-F238E27FC236}">
                    <a16:creationId xmlns:a16="http://schemas.microsoft.com/office/drawing/2014/main" id="{C0586125-0207-448A-8BEA-D5BF432677A9}"/>
                  </a:ext>
                </a:extLst>
              </p:cNvPr>
              <p:cNvSpPr/>
              <p:nvPr/>
            </p:nvSpPr>
            <p:spPr>
              <a:xfrm>
                <a:off x="4052546" y="2401504"/>
                <a:ext cx="73072" cy="39867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891" extrusionOk="0">
                    <a:moveTo>
                      <a:pt x="3465" y="1"/>
                    </a:moveTo>
                    <a:lnTo>
                      <a:pt x="3465" y="1"/>
                    </a:lnTo>
                    <a:cubicBezTo>
                      <a:pt x="2462" y="730"/>
                      <a:pt x="1246" y="1156"/>
                      <a:pt x="0" y="1186"/>
                    </a:cubicBezTo>
                    <a:lnTo>
                      <a:pt x="30" y="1885"/>
                    </a:lnTo>
                    <a:cubicBezTo>
                      <a:pt x="110" y="1889"/>
                      <a:pt x="188" y="1891"/>
                      <a:pt x="264" y="1891"/>
                    </a:cubicBezTo>
                    <a:cubicBezTo>
                      <a:pt x="2778" y="1891"/>
                      <a:pt x="3465" y="1"/>
                      <a:pt x="3465" y="1"/>
                    </a:cubicBezTo>
                    <a:close/>
                  </a:path>
                </a:pathLst>
              </a:custGeom>
              <a:solidFill>
                <a:srgbClr val="E8A7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2652;p75">
                <a:extLst>
                  <a:ext uri="{FF2B5EF4-FFF2-40B4-BE49-F238E27FC236}">
                    <a16:creationId xmlns:a16="http://schemas.microsoft.com/office/drawing/2014/main" id="{06B6CAF0-2496-4C90-AC0C-24C7F292E2A4}"/>
                  </a:ext>
                </a:extLst>
              </p:cNvPr>
              <p:cNvSpPr/>
              <p:nvPr/>
            </p:nvSpPr>
            <p:spPr>
              <a:xfrm>
                <a:off x="3987823" y="2140692"/>
                <a:ext cx="235196" cy="133979"/>
              </a:xfrm>
              <a:custGeom>
                <a:avLst/>
                <a:gdLst/>
                <a:ahLst/>
                <a:cxnLst/>
                <a:rect l="l" t="t" r="r" b="b"/>
                <a:pathLst>
                  <a:path w="11156" h="6355" extrusionOk="0">
                    <a:moveTo>
                      <a:pt x="4955" y="1"/>
                    </a:moveTo>
                    <a:lnTo>
                      <a:pt x="2158" y="335"/>
                    </a:lnTo>
                    <a:lnTo>
                      <a:pt x="0" y="882"/>
                    </a:lnTo>
                    <a:lnTo>
                      <a:pt x="91" y="2372"/>
                    </a:lnTo>
                    <a:cubicBezTo>
                      <a:pt x="91" y="2372"/>
                      <a:pt x="709" y="2681"/>
                      <a:pt x="1686" y="2681"/>
                    </a:cubicBezTo>
                    <a:cubicBezTo>
                      <a:pt x="2300" y="2681"/>
                      <a:pt x="3057" y="2558"/>
                      <a:pt x="3891" y="2159"/>
                    </a:cubicBezTo>
                    <a:cubicBezTo>
                      <a:pt x="4965" y="1656"/>
                      <a:pt x="6159" y="1360"/>
                      <a:pt x="6841" y="1360"/>
                    </a:cubicBezTo>
                    <a:cubicBezTo>
                      <a:pt x="7066" y="1360"/>
                      <a:pt x="7235" y="1392"/>
                      <a:pt x="7325" y="1460"/>
                    </a:cubicBezTo>
                    <a:cubicBezTo>
                      <a:pt x="7660" y="1764"/>
                      <a:pt x="7721" y="3223"/>
                      <a:pt x="9119" y="3648"/>
                    </a:cubicBezTo>
                    <a:cubicBezTo>
                      <a:pt x="9119" y="3648"/>
                      <a:pt x="8970" y="6355"/>
                      <a:pt x="10026" y="6355"/>
                    </a:cubicBezTo>
                    <a:cubicBezTo>
                      <a:pt x="10037" y="6355"/>
                      <a:pt x="10049" y="6354"/>
                      <a:pt x="10061" y="6354"/>
                    </a:cubicBezTo>
                    <a:cubicBezTo>
                      <a:pt x="11155" y="6293"/>
                      <a:pt x="10547" y="1977"/>
                      <a:pt x="10547" y="1977"/>
                    </a:cubicBezTo>
                    <a:lnTo>
                      <a:pt x="7903" y="609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2653;p75">
                <a:extLst>
                  <a:ext uri="{FF2B5EF4-FFF2-40B4-BE49-F238E27FC236}">
                    <a16:creationId xmlns:a16="http://schemas.microsoft.com/office/drawing/2014/main" id="{A95C5E23-E0D9-429D-85E3-9E757A8D7BED}"/>
                  </a:ext>
                </a:extLst>
              </p:cNvPr>
              <p:cNvSpPr/>
              <p:nvPr/>
            </p:nvSpPr>
            <p:spPr>
              <a:xfrm>
                <a:off x="3987823" y="2140692"/>
                <a:ext cx="235196" cy="133979"/>
              </a:xfrm>
              <a:custGeom>
                <a:avLst/>
                <a:gdLst/>
                <a:ahLst/>
                <a:cxnLst/>
                <a:rect l="l" t="t" r="r" b="b"/>
                <a:pathLst>
                  <a:path w="11156" h="6355" extrusionOk="0">
                    <a:moveTo>
                      <a:pt x="4955" y="1"/>
                    </a:moveTo>
                    <a:lnTo>
                      <a:pt x="2158" y="335"/>
                    </a:lnTo>
                    <a:lnTo>
                      <a:pt x="0" y="882"/>
                    </a:lnTo>
                    <a:lnTo>
                      <a:pt x="91" y="2372"/>
                    </a:lnTo>
                    <a:cubicBezTo>
                      <a:pt x="91" y="2372"/>
                      <a:pt x="709" y="2681"/>
                      <a:pt x="1686" y="2681"/>
                    </a:cubicBezTo>
                    <a:cubicBezTo>
                      <a:pt x="2300" y="2681"/>
                      <a:pt x="3057" y="2558"/>
                      <a:pt x="3891" y="2159"/>
                    </a:cubicBezTo>
                    <a:cubicBezTo>
                      <a:pt x="4965" y="1656"/>
                      <a:pt x="6159" y="1360"/>
                      <a:pt x="6841" y="1360"/>
                    </a:cubicBezTo>
                    <a:cubicBezTo>
                      <a:pt x="7066" y="1360"/>
                      <a:pt x="7235" y="1392"/>
                      <a:pt x="7325" y="1460"/>
                    </a:cubicBezTo>
                    <a:cubicBezTo>
                      <a:pt x="7660" y="1764"/>
                      <a:pt x="7721" y="3223"/>
                      <a:pt x="9119" y="3648"/>
                    </a:cubicBezTo>
                    <a:cubicBezTo>
                      <a:pt x="9119" y="3648"/>
                      <a:pt x="8970" y="6355"/>
                      <a:pt x="10026" y="6355"/>
                    </a:cubicBezTo>
                    <a:cubicBezTo>
                      <a:pt x="10037" y="6355"/>
                      <a:pt x="10049" y="6354"/>
                      <a:pt x="10061" y="6354"/>
                    </a:cubicBezTo>
                    <a:cubicBezTo>
                      <a:pt x="11155" y="6293"/>
                      <a:pt x="10547" y="1977"/>
                      <a:pt x="10547" y="1977"/>
                    </a:cubicBezTo>
                    <a:lnTo>
                      <a:pt x="7903" y="609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2654;p75">
                <a:extLst>
                  <a:ext uri="{FF2B5EF4-FFF2-40B4-BE49-F238E27FC236}">
                    <a16:creationId xmlns:a16="http://schemas.microsoft.com/office/drawing/2014/main" id="{B7FF0B07-95EA-45C1-A0D1-BB880C35E6E1}"/>
                  </a:ext>
                </a:extLst>
              </p:cNvPr>
              <p:cNvSpPr/>
              <p:nvPr/>
            </p:nvSpPr>
            <p:spPr>
              <a:xfrm>
                <a:off x="4196076" y="2253568"/>
                <a:ext cx="40204" cy="59558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2825" extrusionOk="0">
                    <a:moveTo>
                      <a:pt x="723" y="1"/>
                    </a:moveTo>
                    <a:cubicBezTo>
                      <a:pt x="351" y="1"/>
                      <a:pt x="26" y="118"/>
                      <a:pt x="1" y="118"/>
                    </a:cubicBezTo>
                    <a:cubicBezTo>
                      <a:pt x="1" y="118"/>
                      <a:pt x="31" y="2702"/>
                      <a:pt x="31" y="2762"/>
                    </a:cubicBezTo>
                    <a:cubicBezTo>
                      <a:pt x="31" y="2781"/>
                      <a:pt x="205" y="2825"/>
                      <a:pt x="446" y="2825"/>
                    </a:cubicBezTo>
                    <a:cubicBezTo>
                      <a:pt x="999" y="2825"/>
                      <a:pt x="1906" y="2595"/>
                      <a:pt x="1885" y="1303"/>
                    </a:cubicBezTo>
                    <a:cubicBezTo>
                      <a:pt x="1850" y="226"/>
                      <a:pt x="1240" y="1"/>
                      <a:pt x="723" y="1"/>
                    </a:cubicBezTo>
                    <a:close/>
                  </a:path>
                </a:pathLst>
              </a:custGeom>
              <a:solidFill>
                <a:srgbClr val="FF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2655;p75">
                <a:extLst>
                  <a:ext uri="{FF2B5EF4-FFF2-40B4-BE49-F238E27FC236}">
                    <a16:creationId xmlns:a16="http://schemas.microsoft.com/office/drawing/2014/main" id="{9195A6C8-B9EC-43C3-A732-68AB3227EE94}"/>
                  </a:ext>
                </a:extLst>
              </p:cNvPr>
              <p:cNvSpPr/>
              <p:nvPr/>
            </p:nvSpPr>
            <p:spPr>
              <a:xfrm>
                <a:off x="4208262" y="2266028"/>
                <a:ext cx="17962" cy="34027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614" extrusionOk="0">
                    <a:moveTo>
                      <a:pt x="282" y="1"/>
                    </a:moveTo>
                    <a:cubicBezTo>
                      <a:pt x="241" y="1"/>
                      <a:pt x="204" y="22"/>
                      <a:pt x="183" y="44"/>
                    </a:cubicBezTo>
                    <a:cubicBezTo>
                      <a:pt x="122" y="74"/>
                      <a:pt x="91" y="135"/>
                      <a:pt x="91" y="165"/>
                    </a:cubicBezTo>
                    <a:cubicBezTo>
                      <a:pt x="91" y="257"/>
                      <a:pt x="91" y="287"/>
                      <a:pt x="122" y="287"/>
                    </a:cubicBezTo>
                    <a:cubicBezTo>
                      <a:pt x="152" y="287"/>
                      <a:pt x="122" y="226"/>
                      <a:pt x="152" y="196"/>
                    </a:cubicBezTo>
                    <a:cubicBezTo>
                      <a:pt x="175" y="127"/>
                      <a:pt x="215" y="93"/>
                      <a:pt x="272" y="93"/>
                    </a:cubicBezTo>
                    <a:cubicBezTo>
                      <a:pt x="291" y="93"/>
                      <a:pt x="312" y="97"/>
                      <a:pt x="335" y="105"/>
                    </a:cubicBezTo>
                    <a:cubicBezTo>
                      <a:pt x="456" y="135"/>
                      <a:pt x="547" y="226"/>
                      <a:pt x="578" y="348"/>
                    </a:cubicBezTo>
                    <a:cubicBezTo>
                      <a:pt x="639" y="469"/>
                      <a:pt x="669" y="621"/>
                      <a:pt x="669" y="804"/>
                    </a:cubicBezTo>
                    <a:cubicBezTo>
                      <a:pt x="699" y="1077"/>
                      <a:pt x="578" y="1351"/>
                      <a:pt x="335" y="1533"/>
                    </a:cubicBezTo>
                    <a:cubicBezTo>
                      <a:pt x="289" y="1548"/>
                      <a:pt x="243" y="1556"/>
                      <a:pt x="202" y="1556"/>
                    </a:cubicBezTo>
                    <a:cubicBezTo>
                      <a:pt x="160" y="1556"/>
                      <a:pt x="122" y="1548"/>
                      <a:pt x="91" y="1533"/>
                    </a:cubicBezTo>
                    <a:cubicBezTo>
                      <a:pt x="31" y="1503"/>
                      <a:pt x="0" y="1472"/>
                      <a:pt x="0" y="1472"/>
                    </a:cubicBezTo>
                    <a:lnTo>
                      <a:pt x="0" y="1472"/>
                    </a:lnTo>
                    <a:cubicBezTo>
                      <a:pt x="0" y="1472"/>
                      <a:pt x="0" y="1503"/>
                      <a:pt x="61" y="1564"/>
                    </a:cubicBezTo>
                    <a:cubicBezTo>
                      <a:pt x="114" y="1599"/>
                      <a:pt x="168" y="1614"/>
                      <a:pt x="227" y="1614"/>
                    </a:cubicBezTo>
                    <a:cubicBezTo>
                      <a:pt x="269" y="1614"/>
                      <a:pt x="315" y="1607"/>
                      <a:pt x="365" y="1594"/>
                    </a:cubicBezTo>
                    <a:cubicBezTo>
                      <a:pt x="669" y="1442"/>
                      <a:pt x="851" y="1138"/>
                      <a:pt x="821" y="804"/>
                    </a:cubicBezTo>
                    <a:cubicBezTo>
                      <a:pt x="821" y="621"/>
                      <a:pt x="760" y="439"/>
                      <a:pt x="699" y="287"/>
                    </a:cubicBezTo>
                    <a:cubicBezTo>
                      <a:pt x="639" y="135"/>
                      <a:pt x="487" y="13"/>
                      <a:pt x="335" y="13"/>
                    </a:cubicBezTo>
                    <a:cubicBezTo>
                      <a:pt x="317" y="4"/>
                      <a:pt x="299" y="1"/>
                      <a:pt x="282" y="1"/>
                    </a:cubicBezTo>
                    <a:close/>
                  </a:path>
                </a:pathLst>
              </a:custGeom>
              <a:solidFill>
                <a:srgbClr val="E8A7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2656;p75">
                <a:extLst>
                  <a:ext uri="{FF2B5EF4-FFF2-40B4-BE49-F238E27FC236}">
                    <a16:creationId xmlns:a16="http://schemas.microsoft.com/office/drawing/2014/main" id="{545E4F2A-FB8F-40D8-A22D-B7BAB1F1CEDE}"/>
                  </a:ext>
                </a:extLst>
              </p:cNvPr>
              <p:cNvSpPr/>
              <p:nvPr/>
            </p:nvSpPr>
            <p:spPr>
              <a:xfrm>
                <a:off x="4191585" y="2132491"/>
                <a:ext cx="24371" cy="10162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482" extrusionOk="0">
                    <a:moveTo>
                      <a:pt x="877" y="0"/>
                    </a:moveTo>
                    <a:cubicBezTo>
                      <a:pt x="745" y="0"/>
                      <a:pt x="611" y="33"/>
                      <a:pt x="487" y="86"/>
                    </a:cubicBezTo>
                    <a:cubicBezTo>
                      <a:pt x="275" y="147"/>
                      <a:pt x="92" y="268"/>
                      <a:pt x="1" y="481"/>
                    </a:cubicBezTo>
                    <a:cubicBezTo>
                      <a:pt x="153" y="359"/>
                      <a:pt x="335" y="238"/>
                      <a:pt x="548" y="147"/>
                    </a:cubicBezTo>
                    <a:cubicBezTo>
                      <a:pt x="730" y="116"/>
                      <a:pt x="943" y="56"/>
                      <a:pt x="1156" y="56"/>
                    </a:cubicBezTo>
                    <a:cubicBezTo>
                      <a:pt x="1067" y="17"/>
                      <a:pt x="972" y="0"/>
                      <a:pt x="877" y="0"/>
                    </a:cubicBez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2657;p75">
                <a:extLst>
                  <a:ext uri="{FF2B5EF4-FFF2-40B4-BE49-F238E27FC236}">
                    <a16:creationId xmlns:a16="http://schemas.microsoft.com/office/drawing/2014/main" id="{6CD23162-460D-49E8-AA45-063CA05CA2F6}"/>
                  </a:ext>
                </a:extLst>
              </p:cNvPr>
              <p:cNvSpPr/>
              <p:nvPr/>
            </p:nvSpPr>
            <p:spPr>
              <a:xfrm>
                <a:off x="4185830" y="2109933"/>
                <a:ext cx="8349" cy="3527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673" extrusionOk="0">
                    <a:moveTo>
                      <a:pt x="304" y="1"/>
                    </a:moveTo>
                    <a:cubicBezTo>
                      <a:pt x="274" y="1"/>
                      <a:pt x="335" y="396"/>
                      <a:pt x="244" y="852"/>
                    </a:cubicBezTo>
                    <a:cubicBezTo>
                      <a:pt x="213" y="1156"/>
                      <a:pt x="122" y="1399"/>
                      <a:pt x="0" y="1673"/>
                    </a:cubicBezTo>
                    <a:cubicBezTo>
                      <a:pt x="61" y="1612"/>
                      <a:pt x="122" y="1551"/>
                      <a:pt x="152" y="1460"/>
                    </a:cubicBezTo>
                    <a:cubicBezTo>
                      <a:pt x="244" y="1277"/>
                      <a:pt x="304" y="1095"/>
                      <a:pt x="335" y="882"/>
                    </a:cubicBezTo>
                    <a:cubicBezTo>
                      <a:pt x="396" y="578"/>
                      <a:pt x="396" y="305"/>
                      <a:pt x="304" y="1"/>
                    </a:cubicBez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0" name="Google Shape;2658;p75">
                <a:extLst>
                  <a:ext uri="{FF2B5EF4-FFF2-40B4-BE49-F238E27FC236}">
                    <a16:creationId xmlns:a16="http://schemas.microsoft.com/office/drawing/2014/main" id="{73261891-D75B-4C08-8D71-B176197730F5}"/>
                  </a:ext>
                </a:extLst>
              </p:cNvPr>
              <p:cNvSpPr/>
              <p:nvPr/>
            </p:nvSpPr>
            <p:spPr>
              <a:xfrm>
                <a:off x="4191585" y="2132491"/>
                <a:ext cx="24371" cy="10162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482" extrusionOk="0">
                    <a:moveTo>
                      <a:pt x="877" y="0"/>
                    </a:moveTo>
                    <a:cubicBezTo>
                      <a:pt x="745" y="0"/>
                      <a:pt x="611" y="33"/>
                      <a:pt x="487" y="86"/>
                    </a:cubicBezTo>
                    <a:cubicBezTo>
                      <a:pt x="275" y="147"/>
                      <a:pt x="92" y="268"/>
                      <a:pt x="1" y="481"/>
                    </a:cubicBezTo>
                    <a:cubicBezTo>
                      <a:pt x="153" y="359"/>
                      <a:pt x="335" y="238"/>
                      <a:pt x="548" y="147"/>
                    </a:cubicBezTo>
                    <a:cubicBezTo>
                      <a:pt x="730" y="116"/>
                      <a:pt x="943" y="56"/>
                      <a:pt x="1156" y="56"/>
                    </a:cubicBezTo>
                    <a:cubicBezTo>
                      <a:pt x="1067" y="17"/>
                      <a:pt x="972" y="0"/>
                      <a:pt x="8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1" name="Google Shape;2659;p75">
                <a:extLst>
                  <a:ext uri="{FF2B5EF4-FFF2-40B4-BE49-F238E27FC236}">
                    <a16:creationId xmlns:a16="http://schemas.microsoft.com/office/drawing/2014/main" id="{301EDCB6-5CC9-471C-BFFE-24D63D6C6AD9}"/>
                  </a:ext>
                </a:extLst>
              </p:cNvPr>
              <p:cNvSpPr/>
              <p:nvPr/>
            </p:nvSpPr>
            <p:spPr>
              <a:xfrm>
                <a:off x="4185830" y="2109933"/>
                <a:ext cx="8349" cy="3527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673" extrusionOk="0">
                    <a:moveTo>
                      <a:pt x="304" y="1"/>
                    </a:moveTo>
                    <a:cubicBezTo>
                      <a:pt x="274" y="1"/>
                      <a:pt x="335" y="396"/>
                      <a:pt x="244" y="852"/>
                    </a:cubicBezTo>
                    <a:cubicBezTo>
                      <a:pt x="213" y="1156"/>
                      <a:pt x="122" y="1399"/>
                      <a:pt x="0" y="1673"/>
                    </a:cubicBezTo>
                    <a:cubicBezTo>
                      <a:pt x="61" y="1612"/>
                      <a:pt x="122" y="1551"/>
                      <a:pt x="152" y="1460"/>
                    </a:cubicBezTo>
                    <a:cubicBezTo>
                      <a:pt x="244" y="1277"/>
                      <a:pt x="304" y="1095"/>
                      <a:pt x="335" y="882"/>
                    </a:cubicBezTo>
                    <a:cubicBezTo>
                      <a:pt x="396" y="578"/>
                      <a:pt x="396" y="305"/>
                      <a:pt x="3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2" name="Google Shape;2660;p75">
                <a:extLst>
                  <a:ext uri="{FF2B5EF4-FFF2-40B4-BE49-F238E27FC236}">
                    <a16:creationId xmlns:a16="http://schemas.microsoft.com/office/drawing/2014/main" id="{9C9FF010-91F3-47F9-8855-16B6FF21B532}"/>
                  </a:ext>
                </a:extLst>
              </p:cNvPr>
              <p:cNvSpPr/>
              <p:nvPr/>
            </p:nvSpPr>
            <p:spPr>
              <a:xfrm>
                <a:off x="3871195" y="2450858"/>
                <a:ext cx="545341" cy="720937"/>
              </a:xfrm>
              <a:custGeom>
                <a:avLst/>
                <a:gdLst/>
                <a:ahLst/>
                <a:cxnLst/>
                <a:rect l="l" t="t" r="r" b="b"/>
                <a:pathLst>
                  <a:path w="25867" h="34196" extrusionOk="0">
                    <a:moveTo>
                      <a:pt x="8116" y="0"/>
                    </a:moveTo>
                    <a:lnTo>
                      <a:pt x="8116" y="2584"/>
                    </a:lnTo>
                    <a:cubicBezTo>
                      <a:pt x="6748" y="2645"/>
                      <a:pt x="3070" y="3830"/>
                      <a:pt x="2797" y="3982"/>
                    </a:cubicBezTo>
                    <a:cubicBezTo>
                      <a:pt x="1641" y="4408"/>
                      <a:pt x="760" y="5320"/>
                      <a:pt x="365" y="6444"/>
                    </a:cubicBezTo>
                    <a:cubicBezTo>
                      <a:pt x="0" y="7447"/>
                      <a:pt x="1550" y="13982"/>
                      <a:pt x="1550" y="13982"/>
                    </a:cubicBezTo>
                    <a:lnTo>
                      <a:pt x="1976" y="23466"/>
                    </a:lnTo>
                    <a:lnTo>
                      <a:pt x="730" y="34195"/>
                    </a:lnTo>
                    <a:lnTo>
                      <a:pt x="19727" y="33709"/>
                    </a:lnTo>
                    <a:lnTo>
                      <a:pt x="19271" y="24013"/>
                    </a:lnTo>
                    <a:lnTo>
                      <a:pt x="19210" y="15563"/>
                    </a:lnTo>
                    <a:lnTo>
                      <a:pt x="19271" y="19605"/>
                    </a:lnTo>
                    <a:lnTo>
                      <a:pt x="23253" y="19757"/>
                    </a:lnTo>
                    <a:cubicBezTo>
                      <a:pt x="23253" y="19757"/>
                      <a:pt x="25867" y="5745"/>
                      <a:pt x="19788" y="3374"/>
                    </a:cubicBezTo>
                    <a:cubicBezTo>
                      <a:pt x="18572" y="2979"/>
                      <a:pt x="17295" y="2736"/>
                      <a:pt x="16049" y="2675"/>
                    </a:cubicBezTo>
                    <a:lnTo>
                      <a:pt x="16110" y="304"/>
                    </a:lnTo>
                    <a:lnTo>
                      <a:pt x="16110" y="304"/>
                    </a:lnTo>
                    <a:cubicBezTo>
                      <a:pt x="16110" y="304"/>
                      <a:pt x="12523" y="639"/>
                      <a:pt x="11581" y="2949"/>
                    </a:cubicBezTo>
                    <a:cubicBezTo>
                      <a:pt x="11581" y="2949"/>
                      <a:pt x="10395" y="213"/>
                      <a:pt x="8116" y="0"/>
                    </a:cubicBez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3" name="Google Shape;2661;p75">
                <a:extLst>
                  <a:ext uri="{FF2B5EF4-FFF2-40B4-BE49-F238E27FC236}">
                    <a16:creationId xmlns:a16="http://schemas.microsoft.com/office/drawing/2014/main" id="{CEE0FCEE-C533-493F-8489-6C186465F6B9}"/>
                  </a:ext>
                </a:extLst>
              </p:cNvPr>
              <p:cNvSpPr/>
              <p:nvPr/>
            </p:nvSpPr>
            <p:spPr>
              <a:xfrm>
                <a:off x="4069201" y="2614100"/>
                <a:ext cx="19248" cy="17878"/>
              </a:xfrm>
              <a:custGeom>
                <a:avLst/>
                <a:gdLst/>
                <a:ahLst/>
                <a:cxnLst/>
                <a:rect l="l" t="t" r="r" b="b"/>
                <a:pathLst>
                  <a:path w="913" h="848" extrusionOk="0">
                    <a:moveTo>
                      <a:pt x="388" y="1"/>
                    </a:moveTo>
                    <a:cubicBezTo>
                      <a:pt x="327" y="1"/>
                      <a:pt x="244" y="23"/>
                      <a:pt x="152" y="99"/>
                    </a:cubicBezTo>
                    <a:cubicBezTo>
                      <a:pt x="31" y="191"/>
                      <a:pt x="0" y="343"/>
                      <a:pt x="0" y="464"/>
                    </a:cubicBezTo>
                    <a:cubicBezTo>
                      <a:pt x="31" y="646"/>
                      <a:pt x="183" y="798"/>
                      <a:pt x="365" y="829"/>
                    </a:cubicBezTo>
                    <a:cubicBezTo>
                      <a:pt x="398" y="842"/>
                      <a:pt x="433" y="848"/>
                      <a:pt x="469" y="848"/>
                    </a:cubicBezTo>
                    <a:cubicBezTo>
                      <a:pt x="602" y="848"/>
                      <a:pt x="749" y="766"/>
                      <a:pt x="821" y="646"/>
                    </a:cubicBezTo>
                    <a:cubicBezTo>
                      <a:pt x="882" y="525"/>
                      <a:pt x="912" y="373"/>
                      <a:pt x="851" y="251"/>
                    </a:cubicBezTo>
                    <a:cubicBezTo>
                      <a:pt x="760" y="39"/>
                      <a:pt x="578" y="39"/>
                      <a:pt x="578" y="39"/>
                    </a:cubicBezTo>
                    <a:lnTo>
                      <a:pt x="578" y="39"/>
                    </a:lnTo>
                    <a:cubicBezTo>
                      <a:pt x="578" y="69"/>
                      <a:pt x="669" y="130"/>
                      <a:pt x="730" y="312"/>
                    </a:cubicBezTo>
                    <a:cubicBezTo>
                      <a:pt x="730" y="403"/>
                      <a:pt x="730" y="495"/>
                      <a:pt x="669" y="555"/>
                    </a:cubicBezTo>
                    <a:cubicBezTo>
                      <a:pt x="623" y="624"/>
                      <a:pt x="544" y="658"/>
                      <a:pt x="468" y="658"/>
                    </a:cubicBezTo>
                    <a:cubicBezTo>
                      <a:pt x="443" y="658"/>
                      <a:pt x="418" y="654"/>
                      <a:pt x="396" y="646"/>
                    </a:cubicBezTo>
                    <a:cubicBezTo>
                      <a:pt x="304" y="616"/>
                      <a:pt x="213" y="555"/>
                      <a:pt x="183" y="434"/>
                    </a:cubicBezTo>
                    <a:cubicBezTo>
                      <a:pt x="183" y="343"/>
                      <a:pt x="183" y="251"/>
                      <a:pt x="244" y="191"/>
                    </a:cubicBezTo>
                    <a:cubicBezTo>
                      <a:pt x="365" y="69"/>
                      <a:pt x="487" y="69"/>
                      <a:pt x="487" y="39"/>
                    </a:cubicBezTo>
                    <a:cubicBezTo>
                      <a:pt x="487" y="23"/>
                      <a:pt x="449" y="1"/>
                      <a:pt x="38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4" name="Google Shape;2662;p75">
                <a:extLst>
                  <a:ext uri="{FF2B5EF4-FFF2-40B4-BE49-F238E27FC236}">
                    <a16:creationId xmlns:a16="http://schemas.microsoft.com/office/drawing/2014/main" id="{69BE49AF-AC3B-4A5A-8007-8991DFED2D07}"/>
                  </a:ext>
                </a:extLst>
              </p:cNvPr>
              <p:cNvSpPr/>
              <p:nvPr/>
            </p:nvSpPr>
            <p:spPr>
              <a:xfrm>
                <a:off x="4050839" y="2763006"/>
                <a:ext cx="22221" cy="17562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833" extrusionOk="0">
                    <a:moveTo>
                      <a:pt x="512" y="0"/>
                    </a:moveTo>
                    <a:cubicBezTo>
                      <a:pt x="453" y="0"/>
                      <a:pt x="377" y="19"/>
                      <a:pt x="294" y="88"/>
                    </a:cubicBezTo>
                    <a:cubicBezTo>
                      <a:pt x="1" y="427"/>
                      <a:pt x="310" y="832"/>
                      <a:pt x="638" y="832"/>
                    </a:cubicBezTo>
                    <a:cubicBezTo>
                      <a:pt x="752" y="832"/>
                      <a:pt x="869" y="783"/>
                      <a:pt x="963" y="666"/>
                    </a:cubicBezTo>
                    <a:cubicBezTo>
                      <a:pt x="1023" y="544"/>
                      <a:pt x="1054" y="392"/>
                      <a:pt x="993" y="271"/>
                    </a:cubicBezTo>
                    <a:cubicBezTo>
                      <a:pt x="926" y="91"/>
                      <a:pt x="808" y="44"/>
                      <a:pt x="752" y="44"/>
                    </a:cubicBezTo>
                    <a:cubicBezTo>
                      <a:pt x="732" y="44"/>
                      <a:pt x="719" y="50"/>
                      <a:pt x="719" y="58"/>
                    </a:cubicBezTo>
                    <a:cubicBezTo>
                      <a:pt x="719" y="88"/>
                      <a:pt x="811" y="149"/>
                      <a:pt x="841" y="301"/>
                    </a:cubicBezTo>
                    <a:cubicBezTo>
                      <a:pt x="871" y="392"/>
                      <a:pt x="871" y="483"/>
                      <a:pt x="811" y="574"/>
                    </a:cubicBezTo>
                    <a:cubicBezTo>
                      <a:pt x="766" y="619"/>
                      <a:pt x="689" y="647"/>
                      <a:pt x="615" y="647"/>
                    </a:cubicBezTo>
                    <a:cubicBezTo>
                      <a:pt x="588" y="647"/>
                      <a:pt x="561" y="643"/>
                      <a:pt x="537" y="635"/>
                    </a:cubicBezTo>
                    <a:cubicBezTo>
                      <a:pt x="415" y="635"/>
                      <a:pt x="355" y="544"/>
                      <a:pt x="324" y="453"/>
                    </a:cubicBezTo>
                    <a:cubicBezTo>
                      <a:pt x="324" y="362"/>
                      <a:pt x="324" y="271"/>
                      <a:pt x="385" y="210"/>
                    </a:cubicBezTo>
                    <a:cubicBezTo>
                      <a:pt x="507" y="58"/>
                      <a:pt x="628" y="58"/>
                      <a:pt x="628" y="27"/>
                    </a:cubicBezTo>
                    <a:cubicBezTo>
                      <a:pt x="628" y="27"/>
                      <a:pt x="583" y="0"/>
                      <a:pt x="51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5" name="Google Shape;2663;p75">
                <a:extLst>
                  <a:ext uri="{FF2B5EF4-FFF2-40B4-BE49-F238E27FC236}">
                    <a16:creationId xmlns:a16="http://schemas.microsoft.com/office/drawing/2014/main" id="{7C73BB8E-51D8-4BAF-90A3-9F584C62A53B}"/>
                  </a:ext>
                </a:extLst>
              </p:cNvPr>
              <p:cNvSpPr/>
              <p:nvPr/>
            </p:nvSpPr>
            <p:spPr>
              <a:xfrm>
                <a:off x="4041225" y="2908475"/>
                <a:ext cx="22221" cy="17541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832" extrusionOk="0">
                    <a:moveTo>
                      <a:pt x="512" y="0"/>
                    </a:moveTo>
                    <a:cubicBezTo>
                      <a:pt x="453" y="0"/>
                      <a:pt x="377" y="19"/>
                      <a:pt x="294" y="88"/>
                    </a:cubicBezTo>
                    <a:cubicBezTo>
                      <a:pt x="1" y="426"/>
                      <a:pt x="310" y="832"/>
                      <a:pt x="638" y="832"/>
                    </a:cubicBezTo>
                    <a:cubicBezTo>
                      <a:pt x="752" y="832"/>
                      <a:pt x="869" y="783"/>
                      <a:pt x="963" y="665"/>
                    </a:cubicBezTo>
                    <a:cubicBezTo>
                      <a:pt x="1054" y="544"/>
                      <a:pt x="1054" y="392"/>
                      <a:pt x="993" y="270"/>
                    </a:cubicBezTo>
                    <a:cubicBezTo>
                      <a:pt x="926" y="91"/>
                      <a:pt x="809" y="44"/>
                      <a:pt x="752" y="44"/>
                    </a:cubicBezTo>
                    <a:cubicBezTo>
                      <a:pt x="732" y="44"/>
                      <a:pt x="719" y="50"/>
                      <a:pt x="719" y="58"/>
                    </a:cubicBezTo>
                    <a:cubicBezTo>
                      <a:pt x="719" y="88"/>
                      <a:pt x="811" y="149"/>
                      <a:pt x="871" y="301"/>
                    </a:cubicBezTo>
                    <a:cubicBezTo>
                      <a:pt x="871" y="392"/>
                      <a:pt x="871" y="483"/>
                      <a:pt x="811" y="574"/>
                    </a:cubicBezTo>
                    <a:cubicBezTo>
                      <a:pt x="766" y="619"/>
                      <a:pt x="689" y="647"/>
                      <a:pt x="615" y="647"/>
                    </a:cubicBezTo>
                    <a:cubicBezTo>
                      <a:pt x="588" y="647"/>
                      <a:pt x="562" y="643"/>
                      <a:pt x="537" y="635"/>
                    </a:cubicBezTo>
                    <a:cubicBezTo>
                      <a:pt x="446" y="635"/>
                      <a:pt x="355" y="544"/>
                      <a:pt x="324" y="453"/>
                    </a:cubicBezTo>
                    <a:cubicBezTo>
                      <a:pt x="324" y="361"/>
                      <a:pt x="355" y="270"/>
                      <a:pt x="385" y="210"/>
                    </a:cubicBezTo>
                    <a:cubicBezTo>
                      <a:pt x="507" y="58"/>
                      <a:pt x="628" y="58"/>
                      <a:pt x="628" y="27"/>
                    </a:cubicBezTo>
                    <a:cubicBezTo>
                      <a:pt x="628" y="27"/>
                      <a:pt x="583" y="0"/>
                      <a:pt x="51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" name="Google Shape;2664;p75">
                <a:extLst>
                  <a:ext uri="{FF2B5EF4-FFF2-40B4-BE49-F238E27FC236}">
                    <a16:creationId xmlns:a16="http://schemas.microsoft.com/office/drawing/2014/main" id="{C43CBBF0-8B54-487D-90E1-608F2EEB6EEB}"/>
                  </a:ext>
                </a:extLst>
              </p:cNvPr>
              <p:cNvSpPr/>
              <p:nvPr/>
            </p:nvSpPr>
            <p:spPr>
              <a:xfrm>
                <a:off x="4034605" y="3066741"/>
                <a:ext cx="19227" cy="18152"/>
              </a:xfrm>
              <a:custGeom>
                <a:avLst/>
                <a:gdLst/>
                <a:ahLst/>
                <a:cxnLst/>
                <a:rect l="l" t="t" r="r" b="b"/>
                <a:pathLst>
                  <a:path w="912" h="861" extrusionOk="0">
                    <a:moveTo>
                      <a:pt x="370" y="1"/>
                    </a:moveTo>
                    <a:cubicBezTo>
                      <a:pt x="311" y="1"/>
                      <a:pt x="235" y="20"/>
                      <a:pt x="152" y="89"/>
                    </a:cubicBezTo>
                    <a:cubicBezTo>
                      <a:pt x="61" y="180"/>
                      <a:pt x="0" y="332"/>
                      <a:pt x="0" y="484"/>
                    </a:cubicBezTo>
                    <a:cubicBezTo>
                      <a:pt x="55" y="722"/>
                      <a:pt x="253" y="860"/>
                      <a:pt x="455" y="860"/>
                    </a:cubicBezTo>
                    <a:cubicBezTo>
                      <a:pt x="588" y="860"/>
                      <a:pt x="724" y="799"/>
                      <a:pt x="821" y="666"/>
                    </a:cubicBezTo>
                    <a:cubicBezTo>
                      <a:pt x="912" y="545"/>
                      <a:pt x="912" y="393"/>
                      <a:pt x="851" y="271"/>
                    </a:cubicBezTo>
                    <a:cubicBezTo>
                      <a:pt x="779" y="102"/>
                      <a:pt x="649" y="48"/>
                      <a:pt x="599" y="48"/>
                    </a:cubicBezTo>
                    <a:cubicBezTo>
                      <a:pt x="585" y="48"/>
                      <a:pt x="578" y="52"/>
                      <a:pt x="578" y="58"/>
                    </a:cubicBezTo>
                    <a:cubicBezTo>
                      <a:pt x="578" y="89"/>
                      <a:pt x="699" y="149"/>
                      <a:pt x="729" y="301"/>
                    </a:cubicBezTo>
                    <a:cubicBezTo>
                      <a:pt x="760" y="393"/>
                      <a:pt x="729" y="484"/>
                      <a:pt x="669" y="575"/>
                    </a:cubicBezTo>
                    <a:cubicBezTo>
                      <a:pt x="619" y="625"/>
                      <a:pt x="549" y="674"/>
                      <a:pt x="459" y="674"/>
                    </a:cubicBezTo>
                    <a:cubicBezTo>
                      <a:pt x="439" y="674"/>
                      <a:pt x="417" y="672"/>
                      <a:pt x="395" y="666"/>
                    </a:cubicBezTo>
                    <a:cubicBezTo>
                      <a:pt x="304" y="636"/>
                      <a:pt x="213" y="545"/>
                      <a:pt x="182" y="453"/>
                    </a:cubicBezTo>
                    <a:cubicBezTo>
                      <a:pt x="182" y="362"/>
                      <a:pt x="213" y="271"/>
                      <a:pt x="274" y="210"/>
                    </a:cubicBezTo>
                    <a:cubicBezTo>
                      <a:pt x="365" y="58"/>
                      <a:pt x="486" y="58"/>
                      <a:pt x="486" y="28"/>
                    </a:cubicBezTo>
                    <a:cubicBezTo>
                      <a:pt x="486" y="28"/>
                      <a:pt x="441" y="1"/>
                      <a:pt x="37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" name="Google Shape;2665;p75">
                <a:extLst>
                  <a:ext uri="{FF2B5EF4-FFF2-40B4-BE49-F238E27FC236}">
                    <a16:creationId xmlns:a16="http://schemas.microsoft.com/office/drawing/2014/main" id="{1167B6C6-28DD-4569-AFD8-E300B78FF82D}"/>
                  </a:ext>
                </a:extLst>
              </p:cNvPr>
              <p:cNvSpPr/>
              <p:nvPr/>
            </p:nvSpPr>
            <p:spPr>
              <a:xfrm>
                <a:off x="4069201" y="2512377"/>
                <a:ext cx="46150" cy="633782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30062" extrusionOk="0">
                    <a:moveTo>
                      <a:pt x="2189" y="0"/>
                    </a:moveTo>
                    <a:cubicBezTo>
                      <a:pt x="2158" y="91"/>
                      <a:pt x="2128" y="183"/>
                      <a:pt x="2128" y="304"/>
                    </a:cubicBezTo>
                    <a:cubicBezTo>
                      <a:pt x="2098" y="517"/>
                      <a:pt x="2067" y="791"/>
                      <a:pt x="2037" y="1155"/>
                    </a:cubicBezTo>
                    <a:cubicBezTo>
                      <a:pt x="1946" y="1946"/>
                      <a:pt x="1824" y="3040"/>
                      <a:pt x="1672" y="4377"/>
                    </a:cubicBezTo>
                    <a:cubicBezTo>
                      <a:pt x="1399" y="7082"/>
                      <a:pt x="1064" y="10821"/>
                      <a:pt x="730" y="14985"/>
                    </a:cubicBezTo>
                    <a:cubicBezTo>
                      <a:pt x="426" y="19149"/>
                      <a:pt x="213" y="22919"/>
                      <a:pt x="122" y="25624"/>
                    </a:cubicBezTo>
                    <a:cubicBezTo>
                      <a:pt x="61" y="26992"/>
                      <a:pt x="31" y="28086"/>
                      <a:pt x="0" y="28876"/>
                    </a:cubicBezTo>
                    <a:lnTo>
                      <a:pt x="0" y="29727"/>
                    </a:lnTo>
                    <a:cubicBezTo>
                      <a:pt x="0" y="29849"/>
                      <a:pt x="0" y="29970"/>
                      <a:pt x="31" y="30062"/>
                    </a:cubicBezTo>
                    <a:cubicBezTo>
                      <a:pt x="31" y="29970"/>
                      <a:pt x="61" y="29849"/>
                      <a:pt x="61" y="29758"/>
                    </a:cubicBezTo>
                    <a:cubicBezTo>
                      <a:pt x="61" y="29545"/>
                      <a:pt x="61" y="29241"/>
                      <a:pt x="92" y="28876"/>
                    </a:cubicBezTo>
                    <a:cubicBezTo>
                      <a:pt x="122" y="28086"/>
                      <a:pt x="183" y="26992"/>
                      <a:pt x="244" y="25654"/>
                    </a:cubicBezTo>
                    <a:cubicBezTo>
                      <a:pt x="396" y="22919"/>
                      <a:pt x="639" y="19180"/>
                      <a:pt x="943" y="15016"/>
                    </a:cubicBezTo>
                    <a:cubicBezTo>
                      <a:pt x="1247" y="10852"/>
                      <a:pt x="1611" y="7113"/>
                      <a:pt x="1824" y="4408"/>
                    </a:cubicBezTo>
                    <a:cubicBezTo>
                      <a:pt x="1946" y="3040"/>
                      <a:pt x="2037" y="1946"/>
                      <a:pt x="2128" y="1186"/>
                    </a:cubicBezTo>
                    <a:cubicBezTo>
                      <a:pt x="2158" y="791"/>
                      <a:pt x="2158" y="517"/>
                      <a:pt x="2189" y="304"/>
                    </a:cubicBezTo>
                    <a:cubicBezTo>
                      <a:pt x="2189" y="183"/>
                      <a:pt x="2189" y="91"/>
                      <a:pt x="218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2666;p75">
                <a:extLst>
                  <a:ext uri="{FF2B5EF4-FFF2-40B4-BE49-F238E27FC236}">
                    <a16:creationId xmlns:a16="http://schemas.microsoft.com/office/drawing/2014/main" id="{D4C320F6-8B48-4255-B5B8-114F3CBD8E32}"/>
                  </a:ext>
                </a:extLst>
              </p:cNvPr>
              <p:cNvSpPr/>
              <p:nvPr/>
            </p:nvSpPr>
            <p:spPr>
              <a:xfrm>
                <a:off x="4079447" y="2211740"/>
                <a:ext cx="43599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638" extrusionOk="0">
                    <a:moveTo>
                      <a:pt x="1056" y="1"/>
                    </a:moveTo>
                    <a:cubicBezTo>
                      <a:pt x="775" y="1"/>
                      <a:pt x="493" y="77"/>
                      <a:pt x="244" y="218"/>
                    </a:cubicBezTo>
                    <a:cubicBezTo>
                      <a:pt x="61" y="339"/>
                      <a:pt x="1" y="491"/>
                      <a:pt x="31" y="552"/>
                    </a:cubicBezTo>
                    <a:cubicBezTo>
                      <a:pt x="70" y="617"/>
                      <a:pt x="169" y="637"/>
                      <a:pt x="308" y="637"/>
                    </a:cubicBezTo>
                    <a:cubicBezTo>
                      <a:pt x="496" y="637"/>
                      <a:pt x="755" y="600"/>
                      <a:pt x="1034" y="582"/>
                    </a:cubicBezTo>
                    <a:cubicBezTo>
                      <a:pt x="1293" y="582"/>
                      <a:pt x="1528" y="597"/>
                      <a:pt x="1707" y="597"/>
                    </a:cubicBezTo>
                    <a:cubicBezTo>
                      <a:pt x="1885" y="597"/>
                      <a:pt x="2007" y="582"/>
                      <a:pt x="2037" y="521"/>
                    </a:cubicBezTo>
                    <a:cubicBezTo>
                      <a:pt x="2068" y="430"/>
                      <a:pt x="2007" y="309"/>
                      <a:pt x="1824" y="218"/>
                    </a:cubicBezTo>
                    <a:cubicBezTo>
                      <a:pt x="1588" y="70"/>
                      <a:pt x="1322" y="1"/>
                      <a:pt x="105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2667;p75">
                <a:extLst>
                  <a:ext uri="{FF2B5EF4-FFF2-40B4-BE49-F238E27FC236}">
                    <a16:creationId xmlns:a16="http://schemas.microsoft.com/office/drawing/2014/main" id="{8E261154-9DF0-4A73-B241-FD7D5BF9A657}"/>
                  </a:ext>
                </a:extLst>
              </p:cNvPr>
              <p:cNvSpPr/>
              <p:nvPr/>
            </p:nvSpPr>
            <p:spPr>
              <a:xfrm>
                <a:off x="3993578" y="2212478"/>
                <a:ext cx="38476" cy="1283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609" extrusionOk="0">
                    <a:moveTo>
                      <a:pt x="913" y="0"/>
                    </a:moveTo>
                    <a:cubicBezTo>
                      <a:pt x="365" y="0"/>
                      <a:pt x="1" y="335"/>
                      <a:pt x="61" y="486"/>
                    </a:cubicBezTo>
                    <a:cubicBezTo>
                      <a:pt x="153" y="608"/>
                      <a:pt x="517" y="608"/>
                      <a:pt x="913" y="608"/>
                    </a:cubicBezTo>
                    <a:cubicBezTo>
                      <a:pt x="1338" y="578"/>
                      <a:pt x="1703" y="608"/>
                      <a:pt x="1764" y="456"/>
                    </a:cubicBezTo>
                    <a:cubicBezTo>
                      <a:pt x="1824" y="304"/>
                      <a:pt x="1460" y="0"/>
                      <a:pt x="91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2668;p75">
                <a:extLst>
                  <a:ext uri="{FF2B5EF4-FFF2-40B4-BE49-F238E27FC236}">
                    <a16:creationId xmlns:a16="http://schemas.microsoft.com/office/drawing/2014/main" id="{BCA0CA6D-07F6-4212-87DF-71A9BEAF0FDC}"/>
                  </a:ext>
                </a:extLst>
              </p:cNvPr>
              <p:cNvSpPr/>
              <p:nvPr/>
            </p:nvSpPr>
            <p:spPr>
              <a:xfrm>
                <a:off x="4082694" y="2328390"/>
                <a:ext cx="21778" cy="5355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254" extrusionOk="0">
                    <a:moveTo>
                      <a:pt x="456" y="1"/>
                    </a:moveTo>
                    <a:cubicBezTo>
                      <a:pt x="184" y="1"/>
                      <a:pt x="1" y="190"/>
                      <a:pt x="29" y="247"/>
                    </a:cubicBezTo>
                    <a:cubicBezTo>
                      <a:pt x="38" y="251"/>
                      <a:pt x="49" y="253"/>
                      <a:pt x="62" y="253"/>
                    </a:cubicBezTo>
                    <a:cubicBezTo>
                      <a:pt x="143" y="253"/>
                      <a:pt x="307" y="186"/>
                      <a:pt x="515" y="186"/>
                    </a:cubicBezTo>
                    <a:cubicBezTo>
                      <a:pt x="750" y="186"/>
                      <a:pt x="917" y="253"/>
                      <a:pt x="980" y="253"/>
                    </a:cubicBezTo>
                    <a:cubicBezTo>
                      <a:pt x="990" y="253"/>
                      <a:pt x="997" y="251"/>
                      <a:pt x="1002" y="247"/>
                    </a:cubicBezTo>
                    <a:cubicBezTo>
                      <a:pt x="1032" y="217"/>
                      <a:pt x="850" y="4"/>
                      <a:pt x="515" y="4"/>
                    </a:cubicBezTo>
                    <a:cubicBezTo>
                      <a:pt x="495" y="2"/>
                      <a:pt x="476" y="1"/>
                      <a:pt x="45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2669;p75">
                <a:extLst>
                  <a:ext uri="{FF2B5EF4-FFF2-40B4-BE49-F238E27FC236}">
                    <a16:creationId xmlns:a16="http://schemas.microsoft.com/office/drawing/2014/main" id="{5A331406-B740-40AC-9083-38B83DAACE75}"/>
                  </a:ext>
                </a:extLst>
              </p:cNvPr>
              <p:cNvSpPr/>
              <p:nvPr/>
            </p:nvSpPr>
            <p:spPr>
              <a:xfrm>
                <a:off x="4062160" y="2329718"/>
                <a:ext cx="32699" cy="23106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096" extrusionOk="0">
                    <a:moveTo>
                      <a:pt x="1514" y="0"/>
                    </a:moveTo>
                    <a:cubicBezTo>
                      <a:pt x="1451" y="0"/>
                      <a:pt x="1323" y="436"/>
                      <a:pt x="881" y="701"/>
                    </a:cubicBezTo>
                    <a:cubicBezTo>
                      <a:pt x="608" y="853"/>
                      <a:pt x="334" y="974"/>
                      <a:pt x="30" y="1035"/>
                    </a:cubicBezTo>
                    <a:cubicBezTo>
                      <a:pt x="0" y="1065"/>
                      <a:pt x="122" y="1096"/>
                      <a:pt x="304" y="1096"/>
                    </a:cubicBezTo>
                    <a:cubicBezTo>
                      <a:pt x="578" y="1096"/>
                      <a:pt x="790" y="1005"/>
                      <a:pt x="1003" y="853"/>
                    </a:cubicBezTo>
                    <a:cubicBezTo>
                      <a:pt x="1216" y="731"/>
                      <a:pt x="1368" y="518"/>
                      <a:pt x="1489" y="306"/>
                    </a:cubicBezTo>
                    <a:cubicBezTo>
                      <a:pt x="1550" y="123"/>
                      <a:pt x="1550" y="2"/>
                      <a:pt x="1520" y="2"/>
                    </a:cubicBezTo>
                    <a:cubicBezTo>
                      <a:pt x="1518" y="1"/>
                      <a:pt x="1516" y="0"/>
                      <a:pt x="151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2670;p75">
                <a:extLst>
                  <a:ext uri="{FF2B5EF4-FFF2-40B4-BE49-F238E27FC236}">
                    <a16:creationId xmlns:a16="http://schemas.microsoft.com/office/drawing/2014/main" id="{949B1DC5-3815-4D01-B3B2-3ADE55A448C9}"/>
                  </a:ext>
                </a:extLst>
              </p:cNvPr>
              <p:cNvSpPr/>
              <p:nvPr/>
            </p:nvSpPr>
            <p:spPr>
              <a:xfrm>
                <a:off x="3805818" y="2539278"/>
                <a:ext cx="161513" cy="328761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15594" extrusionOk="0">
                    <a:moveTo>
                      <a:pt x="5411" y="1"/>
                    </a:moveTo>
                    <a:cubicBezTo>
                      <a:pt x="5411" y="1"/>
                      <a:pt x="3557" y="609"/>
                      <a:pt x="2128" y="5047"/>
                    </a:cubicBezTo>
                    <a:cubicBezTo>
                      <a:pt x="1217" y="7873"/>
                      <a:pt x="517" y="10761"/>
                      <a:pt x="1" y="13679"/>
                    </a:cubicBezTo>
                    <a:lnTo>
                      <a:pt x="5594" y="15594"/>
                    </a:lnTo>
                    <a:lnTo>
                      <a:pt x="7660" y="2858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2671;p75">
                <a:extLst>
                  <a:ext uri="{FF2B5EF4-FFF2-40B4-BE49-F238E27FC236}">
                    <a16:creationId xmlns:a16="http://schemas.microsoft.com/office/drawing/2014/main" id="{2D1512C8-DB91-452A-A89C-FBED4C05939F}"/>
                  </a:ext>
                </a:extLst>
              </p:cNvPr>
              <p:cNvSpPr/>
              <p:nvPr/>
            </p:nvSpPr>
            <p:spPr>
              <a:xfrm>
                <a:off x="3774426" y="2661051"/>
                <a:ext cx="587000" cy="633487"/>
              </a:xfrm>
              <a:custGeom>
                <a:avLst/>
                <a:gdLst/>
                <a:ahLst/>
                <a:cxnLst/>
                <a:rect l="l" t="t" r="r" b="b"/>
                <a:pathLst>
                  <a:path w="27843" h="30048" extrusionOk="0">
                    <a:moveTo>
                      <a:pt x="21855" y="0"/>
                    </a:moveTo>
                    <a:cubicBezTo>
                      <a:pt x="21855" y="0"/>
                      <a:pt x="18906" y="13830"/>
                      <a:pt x="17478" y="15167"/>
                    </a:cubicBezTo>
                    <a:cubicBezTo>
                      <a:pt x="16292" y="16262"/>
                      <a:pt x="9241" y="20669"/>
                      <a:pt x="6900" y="22128"/>
                    </a:cubicBezTo>
                    <a:cubicBezTo>
                      <a:pt x="6383" y="22432"/>
                      <a:pt x="5745" y="22614"/>
                      <a:pt x="5137" y="22614"/>
                    </a:cubicBezTo>
                    <a:lnTo>
                      <a:pt x="4712" y="22614"/>
                    </a:lnTo>
                    <a:cubicBezTo>
                      <a:pt x="4377" y="22614"/>
                      <a:pt x="4073" y="22523"/>
                      <a:pt x="3769" y="22432"/>
                    </a:cubicBezTo>
                    <a:cubicBezTo>
                      <a:pt x="3374" y="22280"/>
                      <a:pt x="3010" y="22098"/>
                      <a:pt x="2706" y="21885"/>
                    </a:cubicBezTo>
                    <a:cubicBezTo>
                      <a:pt x="2618" y="21807"/>
                      <a:pt x="2519" y="21773"/>
                      <a:pt x="2425" y="21773"/>
                    </a:cubicBezTo>
                    <a:cubicBezTo>
                      <a:pt x="2224" y="21773"/>
                      <a:pt x="2047" y="21930"/>
                      <a:pt x="2067" y="22158"/>
                    </a:cubicBezTo>
                    <a:cubicBezTo>
                      <a:pt x="2128" y="22493"/>
                      <a:pt x="2888" y="23192"/>
                      <a:pt x="4043" y="23526"/>
                    </a:cubicBezTo>
                    <a:cubicBezTo>
                      <a:pt x="5168" y="23861"/>
                      <a:pt x="3435" y="24590"/>
                      <a:pt x="2827" y="24864"/>
                    </a:cubicBezTo>
                    <a:cubicBezTo>
                      <a:pt x="2189" y="25137"/>
                      <a:pt x="304" y="26079"/>
                      <a:pt x="244" y="26353"/>
                    </a:cubicBezTo>
                    <a:cubicBezTo>
                      <a:pt x="184" y="26590"/>
                      <a:pt x="317" y="26750"/>
                      <a:pt x="592" y="26750"/>
                    </a:cubicBezTo>
                    <a:cubicBezTo>
                      <a:pt x="741" y="26750"/>
                      <a:pt x="931" y="26703"/>
                      <a:pt x="1155" y="26596"/>
                    </a:cubicBezTo>
                    <a:cubicBezTo>
                      <a:pt x="1657" y="26370"/>
                      <a:pt x="3048" y="25814"/>
                      <a:pt x="3588" y="25814"/>
                    </a:cubicBezTo>
                    <a:cubicBezTo>
                      <a:pt x="3702" y="25814"/>
                      <a:pt x="3779" y="25839"/>
                      <a:pt x="3800" y="25897"/>
                    </a:cubicBezTo>
                    <a:cubicBezTo>
                      <a:pt x="3952" y="26231"/>
                      <a:pt x="730" y="27599"/>
                      <a:pt x="730" y="27599"/>
                    </a:cubicBezTo>
                    <a:cubicBezTo>
                      <a:pt x="730" y="27599"/>
                      <a:pt x="0" y="27812"/>
                      <a:pt x="152" y="28177"/>
                    </a:cubicBezTo>
                    <a:cubicBezTo>
                      <a:pt x="195" y="28304"/>
                      <a:pt x="330" y="28358"/>
                      <a:pt x="526" y="28358"/>
                    </a:cubicBezTo>
                    <a:cubicBezTo>
                      <a:pt x="1452" y="28358"/>
                      <a:pt x="3731" y="27172"/>
                      <a:pt x="3982" y="27022"/>
                    </a:cubicBezTo>
                    <a:cubicBezTo>
                      <a:pt x="4016" y="27005"/>
                      <a:pt x="4048" y="26997"/>
                      <a:pt x="4078" y="26997"/>
                    </a:cubicBezTo>
                    <a:cubicBezTo>
                      <a:pt x="4260" y="26997"/>
                      <a:pt x="4343" y="27282"/>
                      <a:pt x="4134" y="27386"/>
                    </a:cubicBezTo>
                    <a:cubicBezTo>
                      <a:pt x="3891" y="27508"/>
                      <a:pt x="912" y="28663"/>
                      <a:pt x="1155" y="29393"/>
                    </a:cubicBezTo>
                    <a:cubicBezTo>
                      <a:pt x="1178" y="29461"/>
                      <a:pt x="1238" y="29491"/>
                      <a:pt x="1328" y="29491"/>
                    </a:cubicBezTo>
                    <a:cubicBezTo>
                      <a:pt x="1933" y="29491"/>
                      <a:pt x="3875" y="28113"/>
                      <a:pt x="4567" y="28113"/>
                    </a:cubicBezTo>
                    <a:cubicBezTo>
                      <a:pt x="4585" y="28113"/>
                      <a:pt x="4603" y="28114"/>
                      <a:pt x="4620" y="28116"/>
                    </a:cubicBezTo>
                    <a:cubicBezTo>
                      <a:pt x="5380" y="28207"/>
                      <a:pt x="2554" y="29393"/>
                      <a:pt x="2766" y="29909"/>
                    </a:cubicBezTo>
                    <a:cubicBezTo>
                      <a:pt x="2790" y="29981"/>
                      <a:pt x="2819" y="30048"/>
                      <a:pt x="2936" y="30048"/>
                    </a:cubicBezTo>
                    <a:cubicBezTo>
                      <a:pt x="3118" y="30048"/>
                      <a:pt x="3514" y="29886"/>
                      <a:pt x="4438" y="29332"/>
                    </a:cubicBezTo>
                    <a:cubicBezTo>
                      <a:pt x="5502" y="28633"/>
                      <a:pt x="6505" y="27903"/>
                      <a:pt x="7478" y="27113"/>
                    </a:cubicBezTo>
                    <a:cubicBezTo>
                      <a:pt x="7508" y="27083"/>
                      <a:pt x="21277" y="21703"/>
                      <a:pt x="22919" y="18268"/>
                    </a:cubicBezTo>
                    <a:cubicBezTo>
                      <a:pt x="25472" y="12857"/>
                      <a:pt x="27843" y="638"/>
                      <a:pt x="27843" y="638"/>
                    </a:cubicBezTo>
                    <a:lnTo>
                      <a:pt x="21855" y="0"/>
                    </a:lnTo>
                    <a:close/>
                  </a:path>
                </a:pathLst>
              </a:custGeom>
              <a:solidFill>
                <a:srgbClr val="FF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2672;p75">
                <a:extLst>
                  <a:ext uri="{FF2B5EF4-FFF2-40B4-BE49-F238E27FC236}">
                    <a16:creationId xmlns:a16="http://schemas.microsoft.com/office/drawing/2014/main" id="{D0AFF2E5-657A-4FC7-B218-64F68762D415}"/>
                  </a:ext>
                </a:extLst>
              </p:cNvPr>
              <p:cNvSpPr/>
              <p:nvPr/>
            </p:nvSpPr>
            <p:spPr>
              <a:xfrm>
                <a:off x="4169807" y="2521337"/>
                <a:ext cx="252505" cy="346069"/>
              </a:xfrm>
              <a:custGeom>
                <a:avLst/>
                <a:gdLst/>
                <a:ahLst/>
                <a:cxnLst/>
                <a:rect l="l" t="t" r="r" b="b"/>
                <a:pathLst>
                  <a:path w="11977" h="16415" extrusionOk="0">
                    <a:moveTo>
                      <a:pt x="5624" y="1"/>
                    </a:moveTo>
                    <a:cubicBezTo>
                      <a:pt x="5624" y="1"/>
                      <a:pt x="2888" y="1065"/>
                      <a:pt x="2219" y="4803"/>
                    </a:cubicBezTo>
                    <a:cubicBezTo>
                      <a:pt x="1551" y="8542"/>
                      <a:pt x="0" y="15229"/>
                      <a:pt x="0" y="15229"/>
                    </a:cubicBezTo>
                    <a:lnTo>
                      <a:pt x="9089" y="16414"/>
                    </a:lnTo>
                    <a:cubicBezTo>
                      <a:pt x="9089" y="16414"/>
                      <a:pt x="11976" y="700"/>
                      <a:pt x="5624" y="1"/>
                    </a:cubicBez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7" name="Google Shape;2673;p75">
                <a:extLst>
                  <a:ext uri="{FF2B5EF4-FFF2-40B4-BE49-F238E27FC236}">
                    <a16:creationId xmlns:a16="http://schemas.microsoft.com/office/drawing/2014/main" id="{380C9001-F252-4AB2-BCDC-8E082F469BA0}"/>
                  </a:ext>
                </a:extLst>
              </p:cNvPr>
              <p:cNvSpPr/>
              <p:nvPr/>
            </p:nvSpPr>
            <p:spPr>
              <a:xfrm>
                <a:off x="4177502" y="2623229"/>
                <a:ext cx="183924" cy="244662"/>
              </a:xfrm>
              <a:custGeom>
                <a:avLst/>
                <a:gdLst/>
                <a:ahLst/>
                <a:cxnLst/>
                <a:rect l="l" t="t" r="r" b="b"/>
                <a:pathLst>
                  <a:path w="8724" h="11605" extrusionOk="0">
                    <a:moveTo>
                      <a:pt x="1854" y="1"/>
                    </a:moveTo>
                    <a:cubicBezTo>
                      <a:pt x="1824" y="62"/>
                      <a:pt x="1824" y="122"/>
                      <a:pt x="1794" y="183"/>
                    </a:cubicBezTo>
                    <a:cubicBezTo>
                      <a:pt x="1763" y="335"/>
                      <a:pt x="1733" y="517"/>
                      <a:pt x="1702" y="730"/>
                    </a:cubicBezTo>
                    <a:cubicBezTo>
                      <a:pt x="1581" y="1277"/>
                      <a:pt x="1459" y="1946"/>
                      <a:pt x="1307" y="2797"/>
                    </a:cubicBezTo>
                    <a:cubicBezTo>
                      <a:pt x="1003" y="4499"/>
                      <a:pt x="608" y="6870"/>
                      <a:pt x="183" y="9515"/>
                    </a:cubicBezTo>
                    <a:cubicBezTo>
                      <a:pt x="122" y="9849"/>
                      <a:pt x="61" y="10183"/>
                      <a:pt x="0" y="10487"/>
                    </a:cubicBezTo>
                    <a:lnTo>
                      <a:pt x="0" y="10578"/>
                    </a:lnTo>
                    <a:lnTo>
                      <a:pt x="122" y="10578"/>
                    </a:lnTo>
                    <a:lnTo>
                      <a:pt x="6231" y="11338"/>
                    </a:lnTo>
                    <a:lnTo>
                      <a:pt x="8055" y="11551"/>
                    </a:lnTo>
                    <a:lnTo>
                      <a:pt x="8541" y="11581"/>
                    </a:lnTo>
                    <a:cubicBezTo>
                      <a:pt x="8572" y="11597"/>
                      <a:pt x="8602" y="11604"/>
                      <a:pt x="8633" y="11604"/>
                    </a:cubicBezTo>
                    <a:cubicBezTo>
                      <a:pt x="8663" y="11604"/>
                      <a:pt x="8693" y="11597"/>
                      <a:pt x="8724" y="11581"/>
                    </a:cubicBezTo>
                    <a:cubicBezTo>
                      <a:pt x="8663" y="11581"/>
                      <a:pt x="8602" y="11551"/>
                      <a:pt x="8541" y="11551"/>
                    </a:cubicBezTo>
                    <a:lnTo>
                      <a:pt x="8055" y="11460"/>
                    </a:lnTo>
                    <a:lnTo>
                      <a:pt x="6231" y="11186"/>
                    </a:lnTo>
                    <a:lnTo>
                      <a:pt x="240" y="10381"/>
                    </a:lnTo>
                    <a:lnTo>
                      <a:pt x="240" y="10381"/>
                    </a:lnTo>
                    <a:cubicBezTo>
                      <a:pt x="292" y="10115"/>
                      <a:pt x="344" y="9830"/>
                      <a:pt x="395" y="9545"/>
                    </a:cubicBezTo>
                    <a:cubicBezTo>
                      <a:pt x="821" y="6931"/>
                      <a:pt x="1216" y="4530"/>
                      <a:pt x="1459" y="2797"/>
                    </a:cubicBezTo>
                    <a:cubicBezTo>
                      <a:pt x="1611" y="1976"/>
                      <a:pt x="1702" y="1277"/>
                      <a:pt x="1794" y="761"/>
                    </a:cubicBezTo>
                    <a:cubicBezTo>
                      <a:pt x="1794" y="548"/>
                      <a:pt x="1824" y="365"/>
                      <a:pt x="1854" y="213"/>
                    </a:cubicBezTo>
                    <a:cubicBezTo>
                      <a:pt x="1854" y="122"/>
                      <a:pt x="1854" y="62"/>
                      <a:pt x="185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8" name="Google Shape;2674;p75">
                <a:extLst>
                  <a:ext uri="{FF2B5EF4-FFF2-40B4-BE49-F238E27FC236}">
                    <a16:creationId xmlns:a16="http://schemas.microsoft.com/office/drawing/2014/main" id="{B84593B7-A4DD-4DB0-8955-C11601C4A4F1}"/>
                  </a:ext>
                </a:extLst>
              </p:cNvPr>
              <p:cNvSpPr/>
              <p:nvPr/>
            </p:nvSpPr>
            <p:spPr>
              <a:xfrm>
                <a:off x="3911568" y="2652070"/>
                <a:ext cx="4491" cy="30761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91" extrusionOk="0">
                    <a:moveTo>
                      <a:pt x="91" y="1"/>
                    </a:moveTo>
                    <a:cubicBezTo>
                      <a:pt x="30" y="1"/>
                      <a:pt x="0" y="3283"/>
                      <a:pt x="0" y="7295"/>
                    </a:cubicBezTo>
                    <a:cubicBezTo>
                      <a:pt x="0" y="11338"/>
                      <a:pt x="30" y="14590"/>
                      <a:pt x="91" y="14590"/>
                    </a:cubicBezTo>
                    <a:cubicBezTo>
                      <a:pt x="152" y="14590"/>
                      <a:pt x="213" y="11338"/>
                      <a:pt x="213" y="7295"/>
                    </a:cubicBezTo>
                    <a:cubicBezTo>
                      <a:pt x="213" y="3253"/>
                      <a:pt x="152" y="1"/>
                      <a:pt x="9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9" name="Google Shape;2675;p75">
                <a:extLst>
                  <a:ext uri="{FF2B5EF4-FFF2-40B4-BE49-F238E27FC236}">
                    <a16:creationId xmlns:a16="http://schemas.microsoft.com/office/drawing/2014/main" id="{83767726-2829-4C7B-B8D2-6DF39CDCEA94}"/>
                  </a:ext>
                </a:extLst>
              </p:cNvPr>
              <p:cNvSpPr/>
              <p:nvPr/>
            </p:nvSpPr>
            <p:spPr>
              <a:xfrm>
                <a:off x="3521942" y="2791762"/>
                <a:ext cx="32066" cy="45517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2159" extrusionOk="0">
                    <a:moveTo>
                      <a:pt x="487" y="1"/>
                    </a:moveTo>
                    <a:cubicBezTo>
                      <a:pt x="456" y="1"/>
                      <a:pt x="426" y="183"/>
                      <a:pt x="517" y="457"/>
                    </a:cubicBezTo>
                    <a:cubicBezTo>
                      <a:pt x="589" y="770"/>
                      <a:pt x="757" y="1025"/>
                      <a:pt x="975" y="1239"/>
                    </a:cubicBezTo>
                    <a:lnTo>
                      <a:pt x="975" y="1239"/>
                    </a:lnTo>
                    <a:cubicBezTo>
                      <a:pt x="665" y="1296"/>
                      <a:pt x="376" y="1461"/>
                      <a:pt x="183" y="1703"/>
                    </a:cubicBezTo>
                    <a:cubicBezTo>
                      <a:pt x="0" y="1946"/>
                      <a:pt x="0" y="2159"/>
                      <a:pt x="0" y="2159"/>
                    </a:cubicBezTo>
                    <a:cubicBezTo>
                      <a:pt x="61" y="2159"/>
                      <a:pt x="122" y="2007"/>
                      <a:pt x="274" y="1794"/>
                    </a:cubicBezTo>
                    <a:cubicBezTo>
                      <a:pt x="517" y="1551"/>
                      <a:pt x="852" y="1399"/>
                      <a:pt x="1216" y="1399"/>
                    </a:cubicBezTo>
                    <a:lnTo>
                      <a:pt x="1520" y="1399"/>
                    </a:lnTo>
                    <a:lnTo>
                      <a:pt x="1277" y="1217"/>
                    </a:lnTo>
                    <a:cubicBezTo>
                      <a:pt x="1003" y="1034"/>
                      <a:pt x="760" y="730"/>
                      <a:pt x="639" y="426"/>
                    </a:cubicBezTo>
                    <a:cubicBezTo>
                      <a:pt x="548" y="153"/>
                      <a:pt x="517" y="1"/>
                      <a:pt x="487" y="1"/>
                    </a:cubicBezTo>
                    <a:close/>
                  </a:path>
                </a:pathLst>
              </a:custGeom>
              <a:solidFill>
                <a:srgbClr val="E8A7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0" name="Google Shape;2676;p75">
                <a:extLst>
                  <a:ext uri="{FF2B5EF4-FFF2-40B4-BE49-F238E27FC236}">
                    <a16:creationId xmlns:a16="http://schemas.microsoft.com/office/drawing/2014/main" id="{45952B5C-5B02-42F9-9508-1C7C521D8924}"/>
                  </a:ext>
                </a:extLst>
              </p:cNvPr>
              <p:cNvSpPr/>
              <p:nvPr/>
            </p:nvSpPr>
            <p:spPr>
              <a:xfrm>
                <a:off x="3853886" y="2622849"/>
                <a:ext cx="519072" cy="51020"/>
              </a:xfrm>
              <a:custGeom>
                <a:avLst/>
                <a:gdLst/>
                <a:ahLst/>
                <a:cxnLst/>
                <a:rect l="l" t="t" r="r" b="b"/>
                <a:pathLst>
                  <a:path w="24621" h="2420" extrusionOk="0">
                    <a:moveTo>
                      <a:pt x="2121" y="1"/>
                    </a:moveTo>
                    <a:cubicBezTo>
                      <a:pt x="1716" y="1"/>
                      <a:pt x="1311" y="47"/>
                      <a:pt x="912" y="140"/>
                    </a:cubicBezTo>
                    <a:cubicBezTo>
                      <a:pt x="669" y="201"/>
                      <a:pt x="456" y="292"/>
                      <a:pt x="213" y="414"/>
                    </a:cubicBezTo>
                    <a:cubicBezTo>
                      <a:pt x="152" y="444"/>
                      <a:pt x="61" y="505"/>
                      <a:pt x="0" y="566"/>
                    </a:cubicBezTo>
                    <a:cubicBezTo>
                      <a:pt x="304" y="414"/>
                      <a:pt x="608" y="292"/>
                      <a:pt x="943" y="201"/>
                    </a:cubicBezTo>
                    <a:cubicBezTo>
                      <a:pt x="1281" y="131"/>
                      <a:pt x="1629" y="97"/>
                      <a:pt x="1977" y="97"/>
                    </a:cubicBezTo>
                    <a:cubicBezTo>
                      <a:pt x="2535" y="97"/>
                      <a:pt x="3093" y="185"/>
                      <a:pt x="3618" y="353"/>
                    </a:cubicBezTo>
                    <a:cubicBezTo>
                      <a:pt x="4742" y="657"/>
                      <a:pt x="5958" y="1356"/>
                      <a:pt x="7387" y="1903"/>
                    </a:cubicBezTo>
                    <a:cubicBezTo>
                      <a:pt x="8146" y="2207"/>
                      <a:pt x="8967" y="2390"/>
                      <a:pt x="9788" y="2420"/>
                    </a:cubicBezTo>
                    <a:cubicBezTo>
                      <a:pt x="10639" y="2390"/>
                      <a:pt x="11520" y="2238"/>
                      <a:pt x="12341" y="1964"/>
                    </a:cubicBezTo>
                    <a:cubicBezTo>
                      <a:pt x="14043" y="1447"/>
                      <a:pt x="15593" y="687"/>
                      <a:pt x="17083" y="414"/>
                    </a:cubicBezTo>
                    <a:cubicBezTo>
                      <a:pt x="17490" y="325"/>
                      <a:pt x="17908" y="278"/>
                      <a:pt x="18324" y="278"/>
                    </a:cubicBezTo>
                    <a:cubicBezTo>
                      <a:pt x="18622" y="278"/>
                      <a:pt x="18919" y="302"/>
                      <a:pt x="19210" y="353"/>
                    </a:cubicBezTo>
                    <a:cubicBezTo>
                      <a:pt x="19849" y="444"/>
                      <a:pt x="20426" y="657"/>
                      <a:pt x="21004" y="931"/>
                    </a:cubicBezTo>
                    <a:cubicBezTo>
                      <a:pt x="22037" y="1417"/>
                      <a:pt x="22949" y="1782"/>
                      <a:pt x="23618" y="1812"/>
                    </a:cubicBezTo>
                    <a:cubicBezTo>
                      <a:pt x="23683" y="1820"/>
                      <a:pt x="23750" y="1824"/>
                      <a:pt x="23819" y="1824"/>
                    </a:cubicBezTo>
                    <a:cubicBezTo>
                      <a:pt x="24005" y="1824"/>
                      <a:pt x="24200" y="1796"/>
                      <a:pt x="24378" y="1751"/>
                    </a:cubicBezTo>
                    <a:cubicBezTo>
                      <a:pt x="24439" y="1721"/>
                      <a:pt x="24499" y="1690"/>
                      <a:pt x="24560" y="1690"/>
                    </a:cubicBezTo>
                    <a:lnTo>
                      <a:pt x="24621" y="1660"/>
                    </a:lnTo>
                    <a:lnTo>
                      <a:pt x="24621" y="1660"/>
                    </a:lnTo>
                    <a:cubicBezTo>
                      <a:pt x="24370" y="1728"/>
                      <a:pt x="24119" y="1763"/>
                      <a:pt x="23869" y="1763"/>
                    </a:cubicBezTo>
                    <a:cubicBezTo>
                      <a:pt x="23785" y="1763"/>
                      <a:pt x="23701" y="1759"/>
                      <a:pt x="23618" y="1751"/>
                    </a:cubicBezTo>
                    <a:cubicBezTo>
                      <a:pt x="22980" y="1690"/>
                      <a:pt x="22128" y="1326"/>
                      <a:pt x="21065" y="809"/>
                    </a:cubicBezTo>
                    <a:cubicBezTo>
                      <a:pt x="20487" y="535"/>
                      <a:pt x="19879" y="323"/>
                      <a:pt x="19241" y="201"/>
                    </a:cubicBezTo>
                    <a:cubicBezTo>
                      <a:pt x="18936" y="150"/>
                      <a:pt x="18632" y="126"/>
                      <a:pt x="18327" y="126"/>
                    </a:cubicBezTo>
                    <a:cubicBezTo>
                      <a:pt x="17902" y="126"/>
                      <a:pt x="17477" y="173"/>
                      <a:pt x="17052" y="262"/>
                    </a:cubicBezTo>
                    <a:cubicBezTo>
                      <a:pt x="15533" y="535"/>
                      <a:pt x="13982" y="1295"/>
                      <a:pt x="12311" y="1812"/>
                    </a:cubicBezTo>
                    <a:cubicBezTo>
                      <a:pt x="11490" y="2055"/>
                      <a:pt x="10639" y="2207"/>
                      <a:pt x="9788" y="2207"/>
                    </a:cubicBezTo>
                    <a:cubicBezTo>
                      <a:pt x="8998" y="2207"/>
                      <a:pt x="8207" y="2025"/>
                      <a:pt x="7478" y="1751"/>
                    </a:cubicBezTo>
                    <a:cubicBezTo>
                      <a:pt x="6049" y="1204"/>
                      <a:pt x="4803" y="505"/>
                      <a:pt x="3678" y="231"/>
                    </a:cubicBezTo>
                    <a:cubicBezTo>
                      <a:pt x="3165" y="78"/>
                      <a:pt x="2643" y="1"/>
                      <a:pt x="2121" y="1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1" name="Google Shape;2677;p75">
                <a:extLst>
                  <a:ext uri="{FF2B5EF4-FFF2-40B4-BE49-F238E27FC236}">
                    <a16:creationId xmlns:a16="http://schemas.microsoft.com/office/drawing/2014/main" id="{F5FA5D32-94AF-4745-B65B-7BE6DF872C2C}"/>
                  </a:ext>
                </a:extLst>
              </p:cNvPr>
              <p:cNvSpPr/>
              <p:nvPr/>
            </p:nvSpPr>
            <p:spPr>
              <a:xfrm>
                <a:off x="3807104" y="2799626"/>
                <a:ext cx="105117" cy="2492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1182" extrusionOk="0">
                    <a:moveTo>
                      <a:pt x="2840" y="1"/>
                    </a:moveTo>
                    <a:cubicBezTo>
                      <a:pt x="2683" y="1"/>
                      <a:pt x="2526" y="8"/>
                      <a:pt x="2371" y="23"/>
                    </a:cubicBezTo>
                    <a:cubicBezTo>
                      <a:pt x="1733" y="114"/>
                      <a:pt x="1125" y="327"/>
                      <a:pt x="578" y="661"/>
                    </a:cubicBezTo>
                    <a:cubicBezTo>
                      <a:pt x="365" y="783"/>
                      <a:pt x="153" y="965"/>
                      <a:pt x="1" y="1178"/>
                    </a:cubicBezTo>
                    <a:cubicBezTo>
                      <a:pt x="1" y="1180"/>
                      <a:pt x="2" y="1181"/>
                      <a:pt x="4" y="1181"/>
                    </a:cubicBezTo>
                    <a:cubicBezTo>
                      <a:pt x="37" y="1181"/>
                      <a:pt x="275" y="1008"/>
                      <a:pt x="669" y="783"/>
                    </a:cubicBezTo>
                    <a:cubicBezTo>
                      <a:pt x="1379" y="408"/>
                      <a:pt x="2165" y="213"/>
                      <a:pt x="2954" y="213"/>
                    </a:cubicBezTo>
                    <a:cubicBezTo>
                      <a:pt x="3381" y="213"/>
                      <a:pt x="3809" y="270"/>
                      <a:pt x="4226" y="388"/>
                    </a:cubicBezTo>
                    <a:cubicBezTo>
                      <a:pt x="4633" y="496"/>
                      <a:pt x="4920" y="605"/>
                      <a:pt x="4975" y="605"/>
                    </a:cubicBezTo>
                    <a:cubicBezTo>
                      <a:pt x="4982" y="605"/>
                      <a:pt x="4985" y="604"/>
                      <a:pt x="4985" y="600"/>
                    </a:cubicBezTo>
                    <a:cubicBezTo>
                      <a:pt x="4773" y="448"/>
                      <a:pt x="4529" y="296"/>
                      <a:pt x="4286" y="236"/>
                    </a:cubicBezTo>
                    <a:cubicBezTo>
                      <a:pt x="3826" y="75"/>
                      <a:pt x="3331" y="1"/>
                      <a:pt x="2840" y="1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2" name="Google Shape;2678;p75">
                <a:extLst>
                  <a:ext uri="{FF2B5EF4-FFF2-40B4-BE49-F238E27FC236}">
                    <a16:creationId xmlns:a16="http://schemas.microsoft.com/office/drawing/2014/main" id="{62C6FDF5-1A72-48DE-B35A-68B128A284A8}"/>
                  </a:ext>
                </a:extLst>
              </p:cNvPr>
              <p:cNvSpPr/>
              <p:nvPr/>
            </p:nvSpPr>
            <p:spPr>
              <a:xfrm>
                <a:off x="3916037" y="2852648"/>
                <a:ext cx="260833" cy="33943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1610" extrusionOk="0">
                    <a:moveTo>
                      <a:pt x="1" y="0"/>
                    </a:moveTo>
                    <a:cubicBezTo>
                      <a:pt x="92" y="122"/>
                      <a:pt x="244" y="244"/>
                      <a:pt x="366" y="335"/>
                    </a:cubicBezTo>
                    <a:cubicBezTo>
                      <a:pt x="761" y="608"/>
                      <a:pt x="1156" y="821"/>
                      <a:pt x="1612" y="1034"/>
                    </a:cubicBezTo>
                    <a:cubicBezTo>
                      <a:pt x="2250" y="1307"/>
                      <a:pt x="2919" y="1490"/>
                      <a:pt x="3618" y="1581"/>
                    </a:cubicBezTo>
                    <a:cubicBezTo>
                      <a:pt x="3876" y="1599"/>
                      <a:pt x="4133" y="1609"/>
                      <a:pt x="4391" y="1609"/>
                    </a:cubicBezTo>
                    <a:cubicBezTo>
                      <a:pt x="4984" y="1609"/>
                      <a:pt x="5578" y="1556"/>
                      <a:pt x="6171" y="1429"/>
                    </a:cubicBezTo>
                    <a:cubicBezTo>
                      <a:pt x="7053" y="1277"/>
                      <a:pt x="7843" y="943"/>
                      <a:pt x="8603" y="760"/>
                    </a:cubicBezTo>
                    <a:cubicBezTo>
                      <a:pt x="9135" y="591"/>
                      <a:pt x="9667" y="499"/>
                      <a:pt x="10215" y="499"/>
                    </a:cubicBezTo>
                    <a:cubicBezTo>
                      <a:pt x="10355" y="499"/>
                      <a:pt x="10497" y="505"/>
                      <a:pt x="10639" y="517"/>
                    </a:cubicBezTo>
                    <a:cubicBezTo>
                      <a:pt x="11095" y="547"/>
                      <a:pt x="11521" y="669"/>
                      <a:pt x="11916" y="882"/>
                    </a:cubicBezTo>
                    <a:cubicBezTo>
                      <a:pt x="12220" y="1064"/>
                      <a:pt x="12341" y="1186"/>
                      <a:pt x="12341" y="1186"/>
                    </a:cubicBezTo>
                    <a:cubicBezTo>
                      <a:pt x="12372" y="1155"/>
                      <a:pt x="12341" y="1125"/>
                      <a:pt x="12281" y="1095"/>
                    </a:cubicBezTo>
                    <a:cubicBezTo>
                      <a:pt x="12189" y="973"/>
                      <a:pt x="12098" y="912"/>
                      <a:pt x="11977" y="851"/>
                    </a:cubicBezTo>
                    <a:cubicBezTo>
                      <a:pt x="11582" y="578"/>
                      <a:pt x="11126" y="426"/>
                      <a:pt x="10670" y="365"/>
                    </a:cubicBezTo>
                    <a:cubicBezTo>
                      <a:pt x="10493" y="350"/>
                      <a:pt x="10317" y="343"/>
                      <a:pt x="10144" y="343"/>
                    </a:cubicBezTo>
                    <a:cubicBezTo>
                      <a:pt x="9603" y="343"/>
                      <a:pt x="9079" y="417"/>
                      <a:pt x="8572" y="578"/>
                    </a:cubicBezTo>
                    <a:cubicBezTo>
                      <a:pt x="7812" y="760"/>
                      <a:pt x="7022" y="1095"/>
                      <a:pt x="6141" y="1247"/>
                    </a:cubicBezTo>
                    <a:cubicBezTo>
                      <a:pt x="5569" y="1374"/>
                      <a:pt x="4982" y="1427"/>
                      <a:pt x="4400" y="1427"/>
                    </a:cubicBezTo>
                    <a:cubicBezTo>
                      <a:pt x="4148" y="1427"/>
                      <a:pt x="3897" y="1417"/>
                      <a:pt x="3648" y="1399"/>
                    </a:cubicBezTo>
                    <a:cubicBezTo>
                      <a:pt x="2949" y="1307"/>
                      <a:pt x="2311" y="1155"/>
                      <a:pt x="1673" y="882"/>
                    </a:cubicBezTo>
                    <a:cubicBezTo>
                      <a:pt x="1095" y="639"/>
                      <a:pt x="518" y="335"/>
                      <a:pt x="1" y="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3" name="Google Shape;2679;p75">
                <a:extLst>
                  <a:ext uri="{FF2B5EF4-FFF2-40B4-BE49-F238E27FC236}">
                    <a16:creationId xmlns:a16="http://schemas.microsoft.com/office/drawing/2014/main" id="{BA043B06-F419-4E93-866E-F1E0BD44C443}"/>
                  </a:ext>
                </a:extLst>
              </p:cNvPr>
              <p:cNvSpPr/>
              <p:nvPr/>
            </p:nvSpPr>
            <p:spPr>
              <a:xfrm>
                <a:off x="3898749" y="3014941"/>
                <a:ext cx="187782" cy="68413"/>
              </a:xfrm>
              <a:custGeom>
                <a:avLst/>
                <a:gdLst/>
                <a:ahLst/>
                <a:cxnLst/>
                <a:rect l="l" t="t" r="r" b="b"/>
                <a:pathLst>
                  <a:path w="8907" h="3245" extrusionOk="0">
                    <a:moveTo>
                      <a:pt x="8006" y="0"/>
                    </a:moveTo>
                    <a:cubicBezTo>
                      <a:pt x="7835" y="0"/>
                      <a:pt x="7660" y="8"/>
                      <a:pt x="7477" y="23"/>
                    </a:cubicBezTo>
                    <a:cubicBezTo>
                      <a:pt x="6322" y="84"/>
                      <a:pt x="5198" y="296"/>
                      <a:pt x="4104" y="692"/>
                    </a:cubicBezTo>
                    <a:cubicBezTo>
                      <a:pt x="3009" y="1056"/>
                      <a:pt x="2006" y="1603"/>
                      <a:pt x="1064" y="2302"/>
                    </a:cubicBezTo>
                    <a:cubicBezTo>
                      <a:pt x="790" y="2485"/>
                      <a:pt x="517" y="2728"/>
                      <a:pt x="274" y="2941"/>
                    </a:cubicBezTo>
                    <a:cubicBezTo>
                      <a:pt x="152" y="3032"/>
                      <a:pt x="61" y="3123"/>
                      <a:pt x="0" y="3245"/>
                    </a:cubicBezTo>
                    <a:cubicBezTo>
                      <a:pt x="0" y="3245"/>
                      <a:pt x="426" y="2910"/>
                      <a:pt x="1125" y="2424"/>
                    </a:cubicBezTo>
                    <a:cubicBezTo>
                      <a:pt x="2067" y="1786"/>
                      <a:pt x="3100" y="1269"/>
                      <a:pt x="4164" y="904"/>
                    </a:cubicBezTo>
                    <a:cubicBezTo>
                      <a:pt x="5259" y="509"/>
                      <a:pt x="6353" y="266"/>
                      <a:pt x="7508" y="175"/>
                    </a:cubicBezTo>
                    <a:cubicBezTo>
                      <a:pt x="8359" y="84"/>
                      <a:pt x="8906" y="144"/>
                      <a:pt x="8906" y="84"/>
                    </a:cubicBezTo>
                    <a:cubicBezTo>
                      <a:pt x="8784" y="53"/>
                      <a:pt x="8663" y="23"/>
                      <a:pt x="8511" y="23"/>
                    </a:cubicBezTo>
                    <a:cubicBezTo>
                      <a:pt x="8344" y="8"/>
                      <a:pt x="8177" y="0"/>
                      <a:pt x="8006" y="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4" name="Google Shape;2680;p75">
                <a:extLst>
                  <a:ext uri="{FF2B5EF4-FFF2-40B4-BE49-F238E27FC236}">
                    <a16:creationId xmlns:a16="http://schemas.microsoft.com/office/drawing/2014/main" id="{B185BB2F-EA3A-4200-82B1-375FC4DA22CC}"/>
                  </a:ext>
                </a:extLst>
              </p:cNvPr>
              <p:cNvSpPr/>
              <p:nvPr/>
            </p:nvSpPr>
            <p:spPr>
              <a:xfrm>
                <a:off x="4210180" y="3093600"/>
                <a:ext cx="74990" cy="23317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106" extrusionOk="0">
                    <a:moveTo>
                      <a:pt x="0" y="0"/>
                    </a:moveTo>
                    <a:cubicBezTo>
                      <a:pt x="456" y="486"/>
                      <a:pt x="1034" y="821"/>
                      <a:pt x="1642" y="942"/>
                    </a:cubicBezTo>
                    <a:cubicBezTo>
                      <a:pt x="1973" y="1053"/>
                      <a:pt x="2305" y="1106"/>
                      <a:pt x="2636" y="1106"/>
                    </a:cubicBezTo>
                    <a:cubicBezTo>
                      <a:pt x="2943" y="1106"/>
                      <a:pt x="3250" y="1060"/>
                      <a:pt x="3557" y="973"/>
                    </a:cubicBezTo>
                    <a:cubicBezTo>
                      <a:pt x="2918" y="973"/>
                      <a:pt x="2310" y="912"/>
                      <a:pt x="1703" y="760"/>
                    </a:cubicBezTo>
                    <a:cubicBezTo>
                      <a:pt x="1125" y="578"/>
                      <a:pt x="548" y="304"/>
                      <a:pt x="0" y="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5" name="Google Shape;2681;p75">
                <a:extLst>
                  <a:ext uri="{FF2B5EF4-FFF2-40B4-BE49-F238E27FC236}">
                    <a16:creationId xmlns:a16="http://schemas.microsoft.com/office/drawing/2014/main" id="{AA253B19-1A9D-49DC-A300-3E1CFFEBEC51}"/>
                  </a:ext>
                </a:extLst>
              </p:cNvPr>
              <p:cNvSpPr/>
              <p:nvPr/>
            </p:nvSpPr>
            <p:spPr>
              <a:xfrm>
                <a:off x="4189034" y="2790455"/>
                <a:ext cx="180719" cy="30928"/>
              </a:xfrm>
              <a:custGeom>
                <a:avLst/>
                <a:gdLst/>
                <a:ahLst/>
                <a:cxnLst/>
                <a:rect l="l" t="t" r="r" b="b"/>
                <a:pathLst>
                  <a:path w="8572" h="1467" extrusionOk="0">
                    <a:moveTo>
                      <a:pt x="7628" y="1"/>
                    </a:moveTo>
                    <a:cubicBezTo>
                      <a:pt x="7515" y="1"/>
                      <a:pt x="7403" y="11"/>
                      <a:pt x="7295" y="32"/>
                    </a:cubicBezTo>
                    <a:cubicBezTo>
                      <a:pt x="6809" y="93"/>
                      <a:pt x="6353" y="245"/>
                      <a:pt x="5897" y="458"/>
                    </a:cubicBezTo>
                    <a:cubicBezTo>
                      <a:pt x="5380" y="731"/>
                      <a:pt x="4864" y="944"/>
                      <a:pt x="4286" y="1096"/>
                    </a:cubicBezTo>
                    <a:cubicBezTo>
                      <a:pt x="3850" y="1215"/>
                      <a:pt x="3402" y="1271"/>
                      <a:pt x="2953" y="1271"/>
                    </a:cubicBezTo>
                    <a:cubicBezTo>
                      <a:pt x="2369" y="1271"/>
                      <a:pt x="1783" y="1177"/>
                      <a:pt x="1216" y="1005"/>
                    </a:cubicBezTo>
                    <a:cubicBezTo>
                      <a:pt x="495" y="774"/>
                      <a:pt x="75" y="516"/>
                      <a:pt x="8" y="516"/>
                    </a:cubicBezTo>
                    <a:cubicBezTo>
                      <a:pt x="5" y="516"/>
                      <a:pt x="2" y="517"/>
                      <a:pt x="0" y="519"/>
                    </a:cubicBezTo>
                    <a:cubicBezTo>
                      <a:pt x="0" y="519"/>
                      <a:pt x="92" y="579"/>
                      <a:pt x="304" y="731"/>
                    </a:cubicBezTo>
                    <a:cubicBezTo>
                      <a:pt x="578" y="883"/>
                      <a:pt x="851" y="1035"/>
                      <a:pt x="1155" y="1157"/>
                    </a:cubicBezTo>
                    <a:cubicBezTo>
                      <a:pt x="1750" y="1367"/>
                      <a:pt x="2365" y="1466"/>
                      <a:pt x="2983" y="1466"/>
                    </a:cubicBezTo>
                    <a:cubicBezTo>
                      <a:pt x="3438" y="1466"/>
                      <a:pt x="3895" y="1412"/>
                      <a:pt x="4347" y="1309"/>
                    </a:cubicBezTo>
                    <a:cubicBezTo>
                      <a:pt x="4924" y="1127"/>
                      <a:pt x="5472" y="914"/>
                      <a:pt x="5988" y="640"/>
                    </a:cubicBezTo>
                    <a:cubicBezTo>
                      <a:pt x="6383" y="397"/>
                      <a:pt x="6839" y="245"/>
                      <a:pt x="7295" y="154"/>
                    </a:cubicBezTo>
                    <a:cubicBezTo>
                      <a:pt x="7437" y="134"/>
                      <a:pt x="7582" y="124"/>
                      <a:pt x="7728" y="124"/>
                    </a:cubicBezTo>
                    <a:cubicBezTo>
                      <a:pt x="8018" y="124"/>
                      <a:pt x="8309" y="164"/>
                      <a:pt x="8572" y="245"/>
                    </a:cubicBezTo>
                    <a:cubicBezTo>
                      <a:pt x="8481" y="154"/>
                      <a:pt x="8390" y="93"/>
                      <a:pt x="8268" y="93"/>
                    </a:cubicBezTo>
                    <a:cubicBezTo>
                      <a:pt x="8052" y="34"/>
                      <a:pt x="7836" y="1"/>
                      <a:pt x="7628" y="1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6" name="Google Shape;2682;p75">
                <a:extLst>
                  <a:ext uri="{FF2B5EF4-FFF2-40B4-BE49-F238E27FC236}">
                    <a16:creationId xmlns:a16="http://schemas.microsoft.com/office/drawing/2014/main" id="{FABF4D37-CFED-4F6F-A0DE-51CD408BAC7F}"/>
                  </a:ext>
                </a:extLst>
              </p:cNvPr>
              <p:cNvSpPr/>
              <p:nvPr/>
            </p:nvSpPr>
            <p:spPr>
              <a:xfrm>
                <a:off x="4020501" y="2511091"/>
                <a:ext cx="23391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1095" h="1506" extrusionOk="0">
                    <a:moveTo>
                      <a:pt x="0" y="0"/>
                    </a:moveTo>
                    <a:cubicBezTo>
                      <a:pt x="0" y="31"/>
                      <a:pt x="31" y="61"/>
                      <a:pt x="61" y="122"/>
                    </a:cubicBezTo>
                    <a:cubicBezTo>
                      <a:pt x="122" y="213"/>
                      <a:pt x="213" y="304"/>
                      <a:pt x="274" y="396"/>
                    </a:cubicBezTo>
                    <a:cubicBezTo>
                      <a:pt x="608" y="669"/>
                      <a:pt x="1003" y="882"/>
                      <a:pt x="1398" y="973"/>
                    </a:cubicBezTo>
                    <a:cubicBezTo>
                      <a:pt x="1824" y="1054"/>
                      <a:pt x="2236" y="1095"/>
                      <a:pt x="2653" y="1095"/>
                    </a:cubicBezTo>
                    <a:cubicBezTo>
                      <a:pt x="2861" y="1095"/>
                      <a:pt x="3070" y="1085"/>
                      <a:pt x="3283" y="1064"/>
                    </a:cubicBezTo>
                    <a:cubicBezTo>
                      <a:pt x="3575" y="1016"/>
                      <a:pt x="3871" y="991"/>
                      <a:pt x="4169" y="991"/>
                    </a:cubicBezTo>
                    <a:cubicBezTo>
                      <a:pt x="4616" y="991"/>
                      <a:pt x="5064" y="1046"/>
                      <a:pt x="5502" y="1156"/>
                    </a:cubicBezTo>
                    <a:cubicBezTo>
                      <a:pt x="5867" y="1247"/>
                      <a:pt x="6262" y="1368"/>
                      <a:pt x="6627" y="1459"/>
                    </a:cubicBezTo>
                    <a:cubicBezTo>
                      <a:pt x="6824" y="1490"/>
                      <a:pt x="7014" y="1505"/>
                      <a:pt x="7200" y="1505"/>
                    </a:cubicBezTo>
                    <a:cubicBezTo>
                      <a:pt x="7386" y="1505"/>
                      <a:pt x="7569" y="1490"/>
                      <a:pt x="7751" y="1459"/>
                    </a:cubicBezTo>
                    <a:cubicBezTo>
                      <a:pt x="8390" y="1338"/>
                      <a:pt x="8967" y="1156"/>
                      <a:pt x="9545" y="882"/>
                    </a:cubicBezTo>
                    <a:lnTo>
                      <a:pt x="10669" y="365"/>
                    </a:lnTo>
                    <a:cubicBezTo>
                      <a:pt x="10821" y="335"/>
                      <a:pt x="10973" y="244"/>
                      <a:pt x="11095" y="183"/>
                    </a:cubicBezTo>
                    <a:lnTo>
                      <a:pt x="11095" y="183"/>
                    </a:lnTo>
                    <a:cubicBezTo>
                      <a:pt x="10943" y="213"/>
                      <a:pt x="10791" y="244"/>
                      <a:pt x="10669" y="304"/>
                    </a:cubicBezTo>
                    <a:lnTo>
                      <a:pt x="9484" y="760"/>
                    </a:lnTo>
                    <a:cubicBezTo>
                      <a:pt x="8937" y="1004"/>
                      <a:pt x="8329" y="1186"/>
                      <a:pt x="7751" y="1277"/>
                    </a:cubicBezTo>
                    <a:cubicBezTo>
                      <a:pt x="7587" y="1304"/>
                      <a:pt x="7423" y="1319"/>
                      <a:pt x="7262" y="1319"/>
                    </a:cubicBezTo>
                    <a:cubicBezTo>
                      <a:pt x="7065" y="1319"/>
                      <a:pt x="6871" y="1297"/>
                      <a:pt x="6687" y="1247"/>
                    </a:cubicBezTo>
                    <a:cubicBezTo>
                      <a:pt x="6292" y="1186"/>
                      <a:pt x="5927" y="1064"/>
                      <a:pt x="5532" y="943"/>
                    </a:cubicBezTo>
                    <a:cubicBezTo>
                      <a:pt x="5107" y="854"/>
                      <a:pt x="4662" y="807"/>
                      <a:pt x="4213" y="807"/>
                    </a:cubicBezTo>
                    <a:cubicBezTo>
                      <a:pt x="3892" y="807"/>
                      <a:pt x="3570" y="831"/>
                      <a:pt x="3253" y="882"/>
                    </a:cubicBezTo>
                    <a:cubicBezTo>
                      <a:pt x="3001" y="907"/>
                      <a:pt x="2749" y="922"/>
                      <a:pt x="2497" y="922"/>
                    </a:cubicBezTo>
                    <a:cubicBezTo>
                      <a:pt x="2141" y="922"/>
                      <a:pt x="1785" y="892"/>
                      <a:pt x="1429" y="821"/>
                    </a:cubicBezTo>
                    <a:cubicBezTo>
                      <a:pt x="1034" y="760"/>
                      <a:pt x="669" y="578"/>
                      <a:pt x="335" y="335"/>
                    </a:cubicBezTo>
                    <a:cubicBezTo>
                      <a:pt x="122" y="152"/>
                      <a:pt x="31" y="0"/>
                      <a:pt x="0" y="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7" name="Google Shape;2683;p75">
                <a:extLst>
                  <a:ext uri="{FF2B5EF4-FFF2-40B4-BE49-F238E27FC236}">
                    <a16:creationId xmlns:a16="http://schemas.microsoft.com/office/drawing/2014/main" id="{E212F8AE-1DF2-4E8D-99B4-3274A08322F1}"/>
                  </a:ext>
                </a:extLst>
              </p:cNvPr>
              <p:cNvSpPr/>
              <p:nvPr/>
            </p:nvSpPr>
            <p:spPr>
              <a:xfrm>
                <a:off x="4129434" y="2490978"/>
                <a:ext cx="80767" cy="37443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1776" extrusionOk="0">
                    <a:moveTo>
                      <a:pt x="324" y="1"/>
                    </a:moveTo>
                    <a:cubicBezTo>
                      <a:pt x="276" y="1"/>
                      <a:pt x="229" y="5"/>
                      <a:pt x="183" y="12"/>
                    </a:cubicBezTo>
                    <a:cubicBezTo>
                      <a:pt x="61" y="73"/>
                      <a:pt x="1" y="134"/>
                      <a:pt x="1" y="134"/>
                    </a:cubicBezTo>
                    <a:cubicBezTo>
                      <a:pt x="82" y="114"/>
                      <a:pt x="163" y="103"/>
                      <a:pt x="241" y="103"/>
                    </a:cubicBezTo>
                    <a:cubicBezTo>
                      <a:pt x="399" y="103"/>
                      <a:pt x="548" y="144"/>
                      <a:pt x="669" y="225"/>
                    </a:cubicBezTo>
                    <a:cubicBezTo>
                      <a:pt x="882" y="347"/>
                      <a:pt x="1064" y="529"/>
                      <a:pt x="1156" y="772"/>
                    </a:cubicBezTo>
                    <a:cubicBezTo>
                      <a:pt x="1216" y="894"/>
                      <a:pt x="1277" y="1046"/>
                      <a:pt x="1308" y="1198"/>
                    </a:cubicBezTo>
                    <a:cubicBezTo>
                      <a:pt x="1338" y="1258"/>
                      <a:pt x="1338" y="1350"/>
                      <a:pt x="1368" y="1410"/>
                    </a:cubicBezTo>
                    <a:cubicBezTo>
                      <a:pt x="1399" y="1532"/>
                      <a:pt x="1429" y="1623"/>
                      <a:pt x="1490" y="1684"/>
                    </a:cubicBezTo>
                    <a:cubicBezTo>
                      <a:pt x="1551" y="1745"/>
                      <a:pt x="1612" y="1775"/>
                      <a:pt x="1672" y="1775"/>
                    </a:cubicBezTo>
                    <a:cubicBezTo>
                      <a:pt x="1733" y="1775"/>
                      <a:pt x="1794" y="1775"/>
                      <a:pt x="1824" y="1745"/>
                    </a:cubicBezTo>
                    <a:cubicBezTo>
                      <a:pt x="1915" y="1714"/>
                      <a:pt x="1976" y="1684"/>
                      <a:pt x="2067" y="1654"/>
                    </a:cubicBezTo>
                    <a:lnTo>
                      <a:pt x="2493" y="1441"/>
                    </a:lnTo>
                    <a:lnTo>
                      <a:pt x="3192" y="1076"/>
                    </a:lnTo>
                    <a:cubicBezTo>
                      <a:pt x="3405" y="985"/>
                      <a:pt x="3618" y="863"/>
                      <a:pt x="3830" y="711"/>
                    </a:cubicBezTo>
                    <a:lnTo>
                      <a:pt x="3830" y="711"/>
                    </a:lnTo>
                    <a:cubicBezTo>
                      <a:pt x="3587" y="742"/>
                      <a:pt x="3344" y="833"/>
                      <a:pt x="3131" y="954"/>
                    </a:cubicBezTo>
                    <a:lnTo>
                      <a:pt x="2402" y="1258"/>
                    </a:lnTo>
                    <a:lnTo>
                      <a:pt x="1976" y="1471"/>
                    </a:lnTo>
                    <a:lnTo>
                      <a:pt x="1764" y="1562"/>
                    </a:lnTo>
                    <a:cubicBezTo>
                      <a:pt x="1733" y="1578"/>
                      <a:pt x="1710" y="1585"/>
                      <a:pt x="1691" y="1585"/>
                    </a:cubicBezTo>
                    <a:cubicBezTo>
                      <a:pt x="1672" y="1585"/>
                      <a:pt x="1657" y="1578"/>
                      <a:pt x="1642" y="1562"/>
                    </a:cubicBezTo>
                    <a:cubicBezTo>
                      <a:pt x="1581" y="1441"/>
                      <a:pt x="1520" y="1289"/>
                      <a:pt x="1490" y="1137"/>
                    </a:cubicBezTo>
                    <a:cubicBezTo>
                      <a:pt x="1460" y="985"/>
                      <a:pt x="1399" y="833"/>
                      <a:pt x="1308" y="681"/>
                    </a:cubicBezTo>
                    <a:cubicBezTo>
                      <a:pt x="1216" y="438"/>
                      <a:pt x="1004" y="225"/>
                      <a:pt x="760" y="103"/>
                    </a:cubicBezTo>
                    <a:cubicBezTo>
                      <a:pt x="624" y="35"/>
                      <a:pt x="470" y="1"/>
                      <a:pt x="32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8" name="Google Shape;2684;p75">
                <a:extLst>
                  <a:ext uri="{FF2B5EF4-FFF2-40B4-BE49-F238E27FC236}">
                    <a16:creationId xmlns:a16="http://schemas.microsoft.com/office/drawing/2014/main" id="{023E1E5E-170A-472A-813F-1D38BE253548}"/>
                  </a:ext>
                </a:extLst>
              </p:cNvPr>
              <p:cNvSpPr/>
              <p:nvPr/>
            </p:nvSpPr>
            <p:spPr>
              <a:xfrm>
                <a:off x="4041647" y="2487858"/>
                <a:ext cx="59621" cy="43114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045" extrusionOk="0">
                    <a:moveTo>
                      <a:pt x="2722" y="1"/>
                    </a:moveTo>
                    <a:cubicBezTo>
                      <a:pt x="2538" y="1"/>
                      <a:pt x="2347" y="68"/>
                      <a:pt x="2219" y="221"/>
                    </a:cubicBezTo>
                    <a:cubicBezTo>
                      <a:pt x="2037" y="373"/>
                      <a:pt x="1885" y="586"/>
                      <a:pt x="1763" y="799"/>
                    </a:cubicBezTo>
                    <a:cubicBezTo>
                      <a:pt x="1642" y="1072"/>
                      <a:pt x="1581" y="1376"/>
                      <a:pt x="1520" y="1650"/>
                    </a:cubicBezTo>
                    <a:lnTo>
                      <a:pt x="1513" y="1698"/>
                    </a:lnTo>
                    <a:lnTo>
                      <a:pt x="1513" y="1698"/>
                    </a:lnTo>
                    <a:cubicBezTo>
                      <a:pt x="1035" y="1316"/>
                      <a:pt x="530" y="984"/>
                      <a:pt x="0" y="677"/>
                    </a:cubicBezTo>
                    <a:lnTo>
                      <a:pt x="0" y="677"/>
                    </a:lnTo>
                    <a:cubicBezTo>
                      <a:pt x="456" y="1133"/>
                      <a:pt x="973" y="1589"/>
                      <a:pt x="1551" y="1954"/>
                    </a:cubicBezTo>
                    <a:lnTo>
                      <a:pt x="1672" y="2045"/>
                    </a:lnTo>
                    <a:lnTo>
                      <a:pt x="1703" y="1893"/>
                    </a:lnTo>
                    <a:lnTo>
                      <a:pt x="1733" y="1680"/>
                    </a:lnTo>
                    <a:cubicBezTo>
                      <a:pt x="1763" y="1194"/>
                      <a:pt x="1976" y="707"/>
                      <a:pt x="2310" y="343"/>
                    </a:cubicBezTo>
                    <a:cubicBezTo>
                      <a:pt x="2462" y="191"/>
                      <a:pt x="2645" y="69"/>
                      <a:pt x="2827" y="8"/>
                    </a:cubicBezTo>
                    <a:cubicBezTo>
                      <a:pt x="2793" y="3"/>
                      <a:pt x="2757" y="1"/>
                      <a:pt x="2722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9" name="Google Shape;2685;p75">
                <a:extLst>
                  <a:ext uri="{FF2B5EF4-FFF2-40B4-BE49-F238E27FC236}">
                    <a16:creationId xmlns:a16="http://schemas.microsoft.com/office/drawing/2014/main" id="{6F4DEF9C-20AA-49B1-957B-83D41A753EA5}"/>
                  </a:ext>
                </a:extLst>
              </p:cNvPr>
              <p:cNvSpPr/>
              <p:nvPr/>
            </p:nvSpPr>
            <p:spPr>
              <a:xfrm>
                <a:off x="4121106" y="2492918"/>
                <a:ext cx="89095" cy="58694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2784" extrusionOk="0">
                    <a:moveTo>
                      <a:pt x="808" y="0"/>
                    </a:moveTo>
                    <a:cubicBezTo>
                      <a:pt x="737" y="0"/>
                      <a:pt x="669" y="6"/>
                      <a:pt x="608" y="11"/>
                    </a:cubicBezTo>
                    <a:cubicBezTo>
                      <a:pt x="365" y="72"/>
                      <a:pt x="122" y="224"/>
                      <a:pt x="0" y="467"/>
                    </a:cubicBezTo>
                    <a:cubicBezTo>
                      <a:pt x="90" y="422"/>
                      <a:pt x="173" y="402"/>
                      <a:pt x="250" y="402"/>
                    </a:cubicBezTo>
                    <a:cubicBezTo>
                      <a:pt x="1003" y="402"/>
                      <a:pt x="1156" y="2388"/>
                      <a:pt x="1459" y="2747"/>
                    </a:cubicBezTo>
                    <a:cubicBezTo>
                      <a:pt x="1482" y="2772"/>
                      <a:pt x="1515" y="2783"/>
                      <a:pt x="1556" y="2783"/>
                    </a:cubicBezTo>
                    <a:cubicBezTo>
                      <a:pt x="2114" y="2783"/>
                      <a:pt x="4225" y="620"/>
                      <a:pt x="4225" y="619"/>
                    </a:cubicBezTo>
                    <a:lnTo>
                      <a:pt x="4225" y="619"/>
                    </a:lnTo>
                    <a:cubicBezTo>
                      <a:pt x="4225" y="619"/>
                      <a:pt x="2523" y="1470"/>
                      <a:pt x="2219" y="1592"/>
                    </a:cubicBezTo>
                    <a:cubicBezTo>
                      <a:pt x="2178" y="1607"/>
                      <a:pt x="2141" y="1614"/>
                      <a:pt x="2109" y="1614"/>
                    </a:cubicBezTo>
                    <a:cubicBezTo>
                      <a:pt x="1885" y="1614"/>
                      <a:pt x="1885" y="1288"/>
                      <a:pt x="1885" y="1288"/>
                    </a:cubicBezTo>
                    <a:cubicBezTo>
                      <a:pt x="1632" y="148"/>
                      <a:pt x="1167" y="0"/>
                      <a:pt x="8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0" name="Google Shape;2686;p75">
                <a:extLst>
                  <a:ext uri="{FF2B5EF4-FFF2-40B4-BE49-F238E27FC236}">
                    <a16:creationId xmlns:a16="http://schemas.microsoft.com/office/drawing/2014/main" id="{1522EB2A-9637-4086-8DB0-B0B49247568B}"/>
                  </a:ext>
                </a:extLst>
              </p:cNvPr>
              <p:cNvSpPr/>
              <p:nvPr/>
            </p:nvSpPr>
            <p:spPr>
              <a:xfrm>
                <a:off x="4046137" y="2488027"/>
                <a:ext cx="62172" cy="63458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3010" extrusionOk="0">
                    <a:moveTo>
                      <a:pt x="2645" y="0"/>
                    </a:moveTo>
                    <a:cubicBezTo>
                      <a:pt x="1581" y="213"/>
                      <a:pt x="1398" y="1854"/>
                      <a:pt x="1398" y="1854"/>
                    </a:cubicBezTo>
                    <a:lnTo>
                      <a:pt x="0" y="882"/>
                    </a:lnTo>
                    <a:lnTo>
                      <a:pt x="2128" y="3009"/>
                    </a:lnTo>
                    <a:cubicBezTo>
                      <a:pt x="2158" y="2341"/>
                      <a:pt x="2189" y="1672"/>
                      <a:pt x="2310" y="1034"/>
                    </a:cubicBezTo>
                    <a:cubicBezTo>
                      <a:pt x="2371" y="730"/>
                      <a:pt x="2614" y="517"/>
                      <a:pt x="2949" y="517"/>
                    </a:cubicBez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3D9A1205-10DD-462A-9449-B6C09E42DB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0" t="3896" r="38574" b="69262"/>
          <a:stretch/>
        </p:blipFill>
        <p:spPr>
          <a:xfrm>
            <a:off x="352991" y="181198"/>
            <a:ext cx="2766447" cy="442061"/>
          </a:xfrm>
          <a:prstGeom prst="rect">
            <a:avLst/>
          </a:prstGeom>
        </p:spPr>
      </p:pic>
      <p:pic>
        <p:nvPicPr>
          <p:cNvPr id="140" name="圖片 139">
            <a:extLst>
              <a:ext uri="{FF2B5EF4-FFF2-40B4-BE49-F238E27FC236}">
                <a16:creationId xmlns:a16="http://schemas.microsoft.com/office/drawing/2014/main" id="{D7160F2B-D2AD-41EE-B2F2-C04B693D0D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47" t="28411" r="2166" b="8945"/>
          <a:stretch/>
        </p:blipFill>
        <p:spPr>
          <a:xfrm>
            <a:off x="307335" y="2184044"/>
            <a:ext cx="3241561" cy="1332880"/>
          </a:xfrm>
          <a:prstGeom prst="rect">
            <a:avLst/>
          </a:prstGeom>
        </p:spPr>
      </p:pic>
      <p:pic>
        <p:nvPicPr>
          <p:cNvPr id="141" name="圖片 140">
            <a:extLst>
              <a:ext uri="{FF2B5EF4-FFF2-40B4-BE49-F238E27FC236}">
                <a16:creationId xmlns:a16="http://schemas.microsoft.com/office/drawing/2014/main" id="{0DB984CD-443A-4B2B-9971-5737EFE17B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7" t="29558" r="56522" b="10031"/>
          <a:stretch/>
        </p:blipFill>
        <p:spPr>
          <a:xfrm>
            <a:off x="307335" y="971982"/>
            <a:ext cx="2176258" cy="1159087"/>
          </a:xfrm>
          <a:prstGeom prst="rect">
            <a:avLst/>
          </a:prstGeom>
        </p:spPr>
      </p:pic>
      <p:pic>
        <p:nvPicPr>
          <p:cNvPr id="142" name="圖片 141">
            <a:extLst>
              <a:ext uri="{FF2B5EF4-FFF2-40B4-BE49-F238E27FC236}">
                <a16:creationId xmlns:a16="http://schemas.microsoft.com/office/drawing/2014/main" id="{CDD82105-8E78-4B01-B250-C5B2885BA9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715" t="3896" r="-515" b="72316"/>
          <a:stretch/>
        </p:blipFill>
        <p:spPr>
          <a:xfrm>
            <a:off x="3093492" y="263353"/>
            <a:ext cx="1252658" cy="26168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DAE3C8D-A4A9-4DD8-B747-EFC90C1D5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325" y="-461951"/>
            <a:ext cx="2848373" cy="86689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7057721-E4FC-4181-830F-A2D88977B5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903" b="3028"/>
          <a:stretch/>
        </p:blipFill>
        <p:spPr>
          <a:xfrm>
            <a:off x="-409067" y="4880147"/>
            <a:ext cx="4705389" cy="1191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57"/>
          <p:cNvSpPr txBox="1">
            <a:spLocks noGrp="1"/>
          </p:cNvSpPr>
          <p:nvPr>
            <p:ph type="title"/>
          </p:nvPr>
        </p:nvSpPr>
        <p:spPr>
          <a:xfrm>
            <a:off x="441640" y="1439361"/>
            <a:ext cx="35913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Edit Schedule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0E99BCA-B997-4752-9BD1-97F431A2E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900" y="0"/>
            <a:ext cx="1851228" cy="5143500"/>
          </a:xfrm>
          <a:prstGeom prst="rect">
            <a:avLst/>
          </a:prstGeom>
        </p:spPr>
      </p:pic>
      <p:sp>
        <p:nvSpPr>
          <p:cNvPr id="44" name="文本框 7">
            <a:extLst>
              <a:ext uri="{FF2B5EF4-FFF2-40B4-BE49-F238E27FC236}">
                <a16:creationId xmlns:a16="http://schemas.microsoft.com/office/drawing/2014/main" id="{B2FFA24E-8EA4-4058-81FE-4676EA08E3F4}"/>
              </a:ext>
            </a:extLst>
          </p:cNvPr>
          <p:cNvSpPr txBox="1"/>
          <p:nvPr/>
        </p:nvSpPr>
        <p:spPr>
          <a:xfrm>
            <a:off x="441499" y="2083905"/>
            <a:ext cx="2573753" cy="1345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</a:rPr>
              <a:t>結束紀錄之後，可以看到系統自動記錄的行程，即可進行編輯，例如</a:t>
            </a: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</a:rPr>
              <a:t>: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</a:rPr>
              <a:t> 增加景點，編輯時間、到達方式</a:t>
            </a: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93101081-6DAC-4965-AA7E-0C80FE8DF102}"/>
              </a:ext>
            </a:extLst>
          </p:cNvPr>
          <p:cNvGrpSpPr/>
          <p:nvPr/>
        </p:nvGrpSpPr>
        <p:grpSpPr>
          <a:xfrm>
            <a:off x="0" y="4249530"/>
            <a:ext cx="1770441" cy="893970"/>
            <a:chOff x="4886903" y="2592392"/>
            <a:chExt cx="1386581" cy="507321"/>
          </a:xfrm>
        </p:grpSpPr>
        <p:sp>
          <p:nvSpPr>
            <p:cNvPr id="46" name="Google Shape;3667;p82">
              <a:extLst>
                <a:ext uri="{FF2B5EF4-FFF2-40B4-BE49-F238E27FC236}">
                  <a16:creationId xmlns:a16="http://schemas.microsoft.com/office/drawing/2014/main" id="{9FAC7314-5D07-427B-9D6F-AAF3B4F8953E}"/>
                </a:ext>
              </a:extLst>
            </p:cNvPr>
            <p:cNvSpPr/>
            <p:nvPr/>
          </p:nvSpPr>
          <p:spPr>
            <a:xfrm>
              <a:off x="5839322" y="2595441"/>
              <a:ext cx="57352" cy="428662"/>
            </a:xfrm>
            <a:custGeom>
              <a:avLst/>
              <a:gdLst/>
              <a:ahLst/>
              <a:cxnLst/>
              <a:rect l="l" t="t" r="r" b="b"/>
              <a:pathLst>
                <a:path w="2859" h="21369" extrusionOk="0">
                  <a:moveTo>
                    <a:pt x="1" y="1"/>
                  </a:moveTo>
                  <a:lnTo>
                    <a:pt x="1" y="21369"/>
                  </a:lnTo>
                  <a:lnTo>
                    <a:pt x="2858" y="21369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668;p82">
              <a:extLst>
                <a:ext uri="{FF2B5EF4-FFF2-40B4-BE49-F238E27FC236}">
                  <a16:creationId xmlns:a16="http://schemas.microsoft.com/office/drawing/2014/main" id="{AEEE09C3-D7F0-4264-8901-20C28EE61BDD}"/>
                </a:ext>
              </a:extLst>
            </p:cNvPr>
            <p:cNvSpPr/>
            <p:nvPr/>
          </p:nvSpPr>
          <p:spPr>
            <a:xfrm>
              <a:off x="5841769" y="2650927"/>
              <a:ext cx="53681" cy="5517"/>
            </a:xfrm>
            <a:custGeom>
              <a:avLst/>
              <a:gdLst/>
              <a:ahLst/>
              <a:cxnLst/>
              <a:rect l="l" t="t" r="r" b="b"/>
              <a:pathLst>
                <a:path w="2676" h="275" extrusionOk="0">
                  <a:moveTo>
                    <a:pt x="1338" y="1"/>
                  </a:moveTo>
                  <a:cubicBezTo>
                    <a:pt x="608" y="1"/>
                    <a:pt x="1" y="61"/>
                    <a:pt x="1" y="153"/>
                  </a:cubicBezTo>
                  <a:cubicBezTo>
                    <a:pt x="1" y="213"/>
                    <a:pt x="608" y="274"/>
                    <a:pt x="1338" y="274"/>
                  </a:cubicBezTo>
                  <a:cubicBezTo>
                    <a:pt x="2067" y="274"/>
                    <a:pt x="2675" y="213"/>
                    <a:pt x="2675" y="153"/>
                  </a:cubicBezTo>
                  <a:cubicBezTo>
                    <a:pt x="2675" y="61"/>
                    <a:pt x="2098" y="1"/>
                    <a:pt x="133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3669;p82">
              <a:extLst>
                <a:ext uri="{FF2B5EF4-FFF2-40B4-BE49-F238E27FC236}">
                  <a16:creationId xmlns:a16="http://schemas.microsoft.com/office/drawing/2014/main" id="{09D578E7-7922-4046-ABC4-3EA4AF525910}"/>
                </a:ext>
              </a:extLst>
            </p:cNvPr>
            <p:cNvSpPr/>
            <p:nvPr/>
          </p:nvSpPr>
          <p:spPr>
            <a:xfrm>
              <a:off x="5840546" y="2641780"/>
              <a:ext cx="53681" cy="5517"/>
            </a:xfrm>
            <a:custGeom>
              <a:avLst/>
              <a:gdLst/>
              <a:ahLst/>
              <a:cxnLst/>
              <a:rect l="l" t="t" r="r" b="b"/>
              <a:pathLst>
                <a:path w="2676" h="275" extrusionOk="0">
                  <a:moveTo>
                    <a:pt x="1338" y="1"/>
                  </a:moveTo>
                  <a:cubicBezTo>
                    <a:pt x="609" y="1"/>
                    <a:pt x="1" y="61"/>
                    <a:pt x="1" y="122"/>
                  </a:cubicBezTo>
                  <a:cubicBezTo>
                    <a:pt x="1" y="213"/>
                    <a:pt x="609" y="274"/>
                    <a:pt x="1338" y="274"/>
                  </a:cubicBezTo>
                  <a:cubicBezTo>
                    <a:pt x="2098" y="274"/>
                    <a:pt x="2676" y="213"/>
                    <a:pt x="2676" y="122"/>
                  </a:cubicBezTo>
                  <a:cubicBezTo>
                    <a:pt x="2676" y="61"/>
                    <a:pt x="2098" y="1"/>
                    <a:pt x="133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3670;p82">
              <a:extLst>
                <a:ext uri="{FF2B5EF4-FFF2-40B4-BE49-F238E27FC236}">
                  <a16:creationId xmlns:a16="http://schemas.microsoft.com/office/drawing/2014/main" id="{89E4997F-9C8F-4BF6-B147-2EBA39847470}"/>
                </a:ext>
              </a:extLst>
            </p:cNvPr>
            <p:cNvSpPr/>
            <p:nvPr/>
          </p:nvSpPr>
          <p:spPr>
            <a:xfrm>
              <a:off x="5841769" y="2988721"/>
              <a:ext cx="53681" cy="4895"/>
            </a:xfrm>
            <a:custGeom>
              <a:avLst/>
              <a:gdLst/>
              <a:ahLst/>
              <a:cxnLst/>
              <a:rect l="l" t="t" r="r" b="b"/>
              <a:pathLst>
                <a:path w="2676" h="244" extrusionOk="0">
                  <a:moveTo>
                    <a:pt x="1338" y="1"/>
                  </a:moveTo>
                  <a:cubicBezTo>
                    <a:pt x="608" y="1"/>
                    <a:pt x="1" y="61"/>
                    <a:pt x="1" y="122"/>
                  </a:cubicBezTo>
                  <a:cubicBezTo>
                    <a:pt x="1" y="183"/>
                    <a:pt x="608" y="244"/>
                    <a:pt x="1338" y="244"/>
                  </a:cubicBezTo>
                  <a:cubicBezTo>
                    <a:pt x="2067" y="244"/>
                    <a:pt x="2675" y="183"/>
                    <a:pt x="2675" y="122"/>
                  </a:cubicBezTo>
                  <a:cubicBezTo>
                    <a:pt x="2675" y="61"/>
                    <a:pt x="2098" y="1"/>
                    <a:pt x="133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3671;p82">
              <a:extLst>
                <a:ext uri="{FF2B5EF4-FFF2-40B4-BE49-F238E27FC236}">
                  <a16:creationId xmlns:a16="http://schemas.microsoft.com/office/drawing/2014/main" id="{C5639908-D5BB-4077-89DA-8AB263C98973}"/>
                </a:ext>
              </a:extLst>
            </p:cNvPr>
            <p:cNvSpPr/>
            <p:nvPr/>
          </p:nvSpPr>
          <p:spPr>
            <a:xfrm>
              <a:off x="5840546" y="2978972"/>
              <a:ext cx="53681" cy="5496"/>
            </a:xfrm>
            <a:custGeom>
              <a:avLst/>
              <a:gdLst/>
              <a:ahLst/>
              <a:cxnLst/>
              <a:rect l="l" t="t" r="r" b="b"/>
              <a:pathLst>
                <a:path w="2676" h="274" extrusionOk="0">
                  <a:moveTo>
                    <a:pt x="1338" y="0"/>
                  </a:moveTo>
                  <a:cubicBezTo>
                    <a:pt x="609" y="0"/>
                    <a:pt x="1" y="61"/>
                    <a:pt x="1" y="152"/>
                  </a:cubicBezTo>
                  <a:cubicBezTo>
                    <a:pt x="1" y="213"/>
                    <a:pt x="609" y="274"/>
                    <a:pt x="1338" y="274"/>
                  </a:cubicBezTo>
                  <a:cubicBezTo>
                    <a:pt x="2098" y="274"/>
                    <a:pt x="2676" y="213"/>
                    <a:pt x="2676" y="152"/>
                  </a:cubicBezTo>
                  <a:cubicBezTo>
                    <a:pt x="2676" y="61"/>
                    <a:pt x="2098" y="0"/>
                    <a:pt x="133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3672;p82">
              <a:extLst>
                <a:ext uri="{FF2B5EF4-FFF2-40B4-BE49-F238E27FC236}">
                  <a16:creationId xmlns:a16="http://schemas.microsoft.com/office/drawing/2014/main" id="{628F30BD-36A1-40C2-960C-B5308FF4689C}"/>
                </a:ext>
              </a:extLst>
            </p:cNvPr>
            <p:cNvSpPr/>
            <p:nvPr/>
          </p:nvSpPr>
          <p:spPr>
            <a:xfrm>
              <a:off x="5867386" y="2706414"/>
              <a:ext cx="5496" cy="219517"/>
            </a:xfrm>
            <a:custGeom>
              <a:avLst/>
              <a:gdLst/>
              <a:ahLst/>
              <a:cxnLst/>
              <a:rect l="l" t="t" r="r" b="b"/>
              <a:pathLst>
                <a:path w="274" h="10943" extrusionOk="0">
                  <a:moveTo>
                    <a:pt x="122" y="1"/>
                  </a:moveTo>
                  <a:cubicBezTo>
                    <a:pt x="61" y="1"/>
                    <a:pt x="0" y="2432"/>
                    <a:pt x="0" y="5472"/>
                  </a:cubicBezTo>
                  <a:cubicBezTo>
                    <a:pt x="0" y="8481"/>
                    <a:pt x="61" y="10943"/>
                    <a:pt x="122" y="10943"/>
                  </a:cubicBezTo>
                  <a:cubicBezTo>
                    <a:pt x="213" y="10943"/>
                    <a:pt x="274" y="8481"/>
                    <a:pt x="274" y="5472"/>
                  </a:cubicBezTo>
                  <a:cubicBezTo>
                    <a:pt x="274" y="2432"/>
                    <a:pt x="213" y="1"/>
                    <a:pt x="12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673;p82">
              <a:extLst>
                <a:ext uri="{FF2B5EF4-FFF2-40B4-BE49-F238E27FC236}">
                  <a16:creationId xmlns:a16="http://schemas.microsoft.com/office/drawing/2014/main" id="{BFFDF19E-9580-442F-B164-77F658D55FF2}"/>
                </a:ext>
              </a:extLst>
            </p:cNvPr>
            <p:cNvSpPr/>
            <p:nvPr/>
          </p:nvSpPr>
          <p:spPr>
            <a:xfrm>
              <a:off x="6096634" y="2592392"/>
              <a:ext cx="114663" cy="429284"/>
            </a:xfrm>
            <a:custGeom>
              <a:avLst/>
              <a:gdLst/>
              <a:ahLst/>
              <a:cxnLst/>
              <a:rect l="l" t="t" r="r" b="b"/>
              <a:pathLst>
                <a:path w="5716" h="21400" extrusionOk="0">
                  <a:moveTo>
                    <a:pt x="1" y="1"/>
                  </a:moveTo>
                  <a:lnTo>
                    <a:pt x="1" y="21399"/>
                  </a:lnTo>
                  <a:lnTo>
                    <a:pt x="5715" y="21399"/>
                  </a:lnTo>
                  <a:lnTo>
                    <a:pt x="571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674;p82">
              <a:extLst>
                <a:ext uri="{FF2B5EF4-FFF2-40B4-BE49-F238E27FC236}">
                  <a16:creationId xmlns:a16="http://schemas.microsoft.com/office/drawing/2014/main" id="{71C14BF4-34D0-4CA0-A3E3-C039B93E2769}"/>
                </a:ext>
              </a:extLst>
            </p:cNvPr>
            <p:cNvSpPr/>
            <p:nvPr/>
          </p:nvSpPr>
          <p:spPr>
            <a:xfrm>
              <a:off x="6105782" y="2593616"/>
              <a:ext cx="100641" cy="433537"/>
            </a:xfrm>
            <a:custGeom>
              <a:avLst/>
              <a:gdLst/>
              <a:ahLst/>
              <a:cxnLst/>
              <a:rect l="l" t="t" r="r" b="b"/>
              <a:pathLst>
                <a:path w="5017" h="21612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3174" y="13"/>
                    <a:pt x="3187" y="25"/>
                    <a:pt x="3199" y="35"/>
                  </a:cubicBezTo>
                  <a:lnTo>
                    <a:pt x="3199" y="35"/>
                  </a:lnTo>
                  <a:cubicBezTo>
                    <a:pt x="3187" y="24"/>
                    <a:pt x="3174" y="12"/>
                    <a:pt x="3162" y="0"/>
                  </a:cubicBezTo>
                  <a:close/>
                  <a:moveTo>
                    <a:pt x="1773" y="5481"/>
                  </a:moveTo>
                  <a:cubicBezTo>
                    <a:pt x="2205" y="5481"/>
                    <a:pt x="2636" y="5605"/>
                    <a:pt x="3010" y="5867"/>
                  </a:cubicBezTo>
                  <a:cubicBezTo>
                    <a:pt x="3311" y="6053"/>
                    <a:pt x="3579" y="6294"/>
                    <a:pt x="3803" y="6573"/>
                  </a:cubicBezTo>
                  <a:lnTo>
                    <a:pt x="3803" y="6573"/>
                  </a:lnTo>
                  <a:cubicBezTo>
                    <a:pt x="3772" y="6612"/>
                    <a:pt x="3741" y="6650"/>
                    <a:pt x="3709" y="6687"/>
                  </a:cubicBezTo>
                  <a:cubicBezTo>
                    <a:pt x="3314" y="7143"/>
                    <a:pt x="2828" y="7508"/>
                    <a:pt x="2250" y="7690"/>
                  </a:cubicBezTo>
                  <a:cubicBezTo>
                    <a:pt x="2089" y="7747"/>
                    <a:pt x="1924" y="7773"/>
                    <a:pt x="1760" y="7773"/>
                  </a:cubicBezTo>
                  <a:cubicBezTo>
                    <a:pt x="1307" y="7773"/>
                    <a:pt x="869" y="7570"/>
                    <a:pt x="578" y="7234"/>
                  </a:cubicBezTo>
                  <a:cubicBezTo>
                    <a:pt x="366" y="6961"/>
                    <a:pt x="305" y="6627"/>
                    <a:pt x="366" y="6323"/>
                  </a:cubicBezTo>
                  <a:cubicBezTo>
                    <a:pt x="426" y="5988"/>
                    <a:pt x="639" y="5745"/>
                    <a:pt x="974" y="5624"/>
                  </a:cubicBezTo>
                  <a:cubicBezTo>
                    <a:pt x="1231" y="5530"/>
                    <a:pt x="1502" y="5481"/>
                    <a:pt x="1773" y="5481"/>
                  </a:cubicBezTo>
                  <a:close/>
                  <a:moveTo>
                    <a:pt x="1407" y="10929"/>
                  </a:moveTo>
                  <a:cubicBezTo>
                    <a:pt x="1465" y="10929"/>
                    <a:pt x="1523" y="10934"/>
                    <a:pt x="1581" y="10943"/>
                  </a:cubicBezTo>
                  <a:cubicBezTo>
                    <a:pt x="1977" y="10973"/>
                    <a:pt x="2341" y="11125"/>
                    <a:pt x="2676" y="11399"/>
                  </a:cubicBezTo>
                  <a:cubicBezTo>
                    <a:pt x="3014" y="11686"/>
                    <a:pt x="3306" y="12021"/>
                    <a:pt x="3539" y="12393"/>
                  </a:cubicBezTo>
                  <a:lnTo>
                    <a:pt x="3539" y="12393"/>
                  </a:lnTo>
                  <a:cubicBezTo>
                    <a:pt x="3089" y="12819"/>
                    <a:pt x="2505" y="13062"/>
                    <a:pt x="1907" y="13062"/>
                  </a:cubicBezTo>
                  <a:cubicBezTo>
                    <a:pt x="1748" y="13062"/>
                    <a:pt x="1588" y="13045"/>
                    <a:pt x="1430" y="13010"/>
                  </a:cubicBezTo>
                  <a:cubicBezTo>
                    <a:pt x="1034" y="12949"/>
                    <a:pt x="670" y="12706"/>
                    <a:pt x="426" y="12371"/>
                  </a:cubicBezTo>
                  <a:cubicBezTo>
                    <a:pt x="214" y="12037"/>
                    <a:pt x="244" y="11611"/>
                    <a:pt x="518" y="11308"/>
                  </a:cubicBezTo>
                  <a:cubicBezTo>
                    <a:pt x="751" y="11074"/>
                    <a:pt x="1072" y="10929"/>
                    <a:pt x="1407" y="10929"/>
                  </a:cubicBezTo>
                  <a:close/>
                  <a:moveTo>
                    <a:pt x="1679" y="15959"/>
                  </a:moveTo>
                  <a:cubicBezTo>
                    <a:pt x="2089" y="15959"/>
                    <a:pt x="2501" y="16085"/>
                    <a:pt x="2858" y="16323"/>
                  </a:cubicBezTo>
                  <a:cubicBezTo>
                    <a:pt x="3180" y="16546"/>
                    <a:pt x="3461" y="16829"/>
                    <a:pt x="3686" y="17156"/>
                  </a:cubicBezTo>
                  <a:lnTo>
                    <a:pt x="3686" y="17156"/>
                  </a:lnTo>
                  <a:cubicBezTo>
                    <a:pt x="3585" y="17291"/>
                    <a:pt x="3471" y="17419"/>
                    <a:pt x="3344" y="17539"/>
                  </a:cubicBezTo>
                  <a:cubicBezTo>
                    <a:pt x="2885" y="17998"/>
                    <a:pt x="2263" y="18240"/>
                    <a:pt x="1632" y="18240"/>
                  </a:cubicBezTo>
                  <a:cubicBezTo>
                    <a:pt x="1595" y="18240"/>
                    <a:pt x="1558" y="18239"/>
                    <a:pt x="1521" y="18238"/>
                  </a:cubicBezTo>
                  <a:cubicBezTo>
                    <a:pt x="882" y="18207"/>
                    <a:pt x="335" y="17721"/>
                    <a:pt x="244" y="17113"/>
                  </a:cubicBezTo>
                  <a:cubicBezTo>
                    <a:pt x="214" y="16809"/>
                    <a:pt x="335" y="16536"/>
                    <a:pt x="578" y="16353"/>
                  </a:cubicBezTo>
                  <a:cubicBezTo>
                    <a:pt x="791" y="16140"/>
                    <a:pt x="1034" y="16019"/>
                    <a:pt x="1338" y="15988"/>
                  </a:cubicBezTo>
                  <a:cubicBezTo>
                    <a:pt x="1451" y="15969"/>
                    <a:pt x="1565" y="15959"/>
                    <a:pt x="1679" y="15959"/>
                  </a:cubicBezTo>
                  <a:close/>
                  <a:moveTo>
                    <a:pt x="3199" y="35"/>
                  </a:moveTo>
                  <a:cubicBezTo>
                    <a:pt x="3670" y="484"/>
                    <a:pt x="4082" y="1018"/>
                    <a:pt x="4378" y="1581"/>
                  </a:cubicBezTo>
                  <a:cubicBezTo>
                    <a:pt x="4712" y="2310"/>
                    <a:pt x="4864" y="3070"/>
                    <a:pt x="4834" y="3861"/>
                  </a:cubicBezTo>
                  <a:cubicBezTo>
                    <a:pt x="4781" y="4753"/>
                    <a:pt x="4479" y="5624"/>
                    <a:pt x="3967" y="6354"/>
                  </a:cubicBezTo>
                  <a:lnTo>
                    <a:pt x="3967" y="6354"/>
                  </a:lnTo>
                  <a:cubicBezTo>
                    <a:pt x="3738" y="6078"/>
                    <a:pt x="3468" y="5840"/>
                    <a:pt x="3162" y="5654"/>
                  </a:cubicBezTo>
                  <a:cubicBezTo>
                    <a:pt x="2748" y="5391"/>
                    <a:pt x="2264" y="5255"/>
                    <a:pt x="1776" y="5255"/>
                  </a:cubicBezTo>
                  <a:cubicBezTo>
                    <a:pt x="1475" y="5255"/>
                    <a:pt x="1172" y="5307"/>
                    <a:pt x="882" y="5411"/>
                  </a:cubicBezTo>
                  <a:cubicBezTo>
                    <a:pt x="487" y="5563"/>
                    <a:pt x="214" y="5897"/>
                    <a:pt x="153" y="6292"/>
                  </a:cubicBezTo>
                  <a:cubicBezTo>
                    <a:pt x="62" y="6657"/>
                    <a:pt x="153" y="7052"/>
                    <a:pt x="396" y="7356"/>
                  </a:cubicBezTo>
                  <a:cubicBezTo>
                    <a:pt x="748" y="7752"/>
                    <a:pt x="1242" y="7973"/>
                    <a:pt x="1754" y="7973"/>
                  </a:cubicBezTo>
                  <a:cubicBezTo>
                    <a:pt x="1950" y="7973"/>
                    <a:pt x="2148" y="7940"/>
                    <a:pt x="2341" y="7873"/>
                  </a:cubicBezTo>
                  <a:cubicBezTo>
                    <a:pt x="2919" y="7660"/>
                    <a:pt x="3466" y="7295"/>
                    <a:pt x="3861" y="6809"/>
                  </a:cubicBezTo>
                  <a:cubicBezTo>
                    <a:pt x="3882" y="6783"/>
                    <a:pt x="3903" y="6758"/>
                    <a:pt x="3923" y="6732"/>
                  </a:cubicBezTo>
                  <a:lnTo>
                    <a:pt x="3923" y="6732"/>
                  </a:lnTo>
                  <a:cubicBezTo>
                    <a:pt x="4117" y="7005"/>
                    <a:pt x="4271" y="7308"/>
                    <a:pt x="4378" y="7630"/>
                  </a:cubicBezTo>
                  <a:cubicBezTo>
                    <a:pt x="4621" y="8390"/>
                    <a:pt x="4682" y="9210"/>
                    <a:pt x="4591" y="10000"/>
                  </a:cubicBezTo>
                  <a:cubicBezTo>
                    <a:pt x="4532" y="10823"/>
                    <a:pt x="4246" y="11588"/>
                    <a:pt x="3733" y="12187"/>
                  </a:cubicBezTo>
                  <a:lnTo>
                    <a:pt x="3733" y="12187"/>
                  </a:lnTo>
                  <a:cubicBezTo>
                    <a:pt x="3490" y="11813"/>
                    <a:pt x="3185" y="11478"/>
                    <a:pt x="2828" y="11186"/>
                  </a:cubicBezTo>
                  <a:cubicBezTo>
                    <a:pt x="2463" y="10882"/>
                    <a:pt x="2037" y="10730"/>
                    <a:pt x="1581" y="10700"/>
                  </a:cubicBezTo>
                  <a:cubicBezTo>
                    <a:pt x="1523" y="10692"/>
                    <a:pt x="1464" y="10688"/>
                    <a:pt x="1405" y="10688"/>
                  </a:cubicBezTo>
                  <a:cubicBezTo>
                    <a:pt x="1003" y="10688"/>
                    <a:pt x="596" y="10864"/>
                    <a:pt x="305" y="11156"/>
                  </a:cubicBezTo>
                  <a:cubicBezTo>
                    <a:pt x="122" y="11338"/>
                    <a:pt x="31" y="11551"/>
                    <a:pt x="1" y="11824"/>
                  </a:cubicBezTo>
                  <a:cubicBezTo>
                    <a:pt x="1" y="12067"/>
                    <a:pt x="62" y="12311"/>
                    <a:pt x="214" y="12523"/>
                  </a:cubicBezTo>
                  <a:cubicBezTo>
                    <a:pt x="487" y="12918"/>
                    <a:pt x="882" y="13192"/>
                    <a:pt x="1338" y="13314"/>
                  </a:cubicBezTo>
                  <a:cubicBezTo>
                    <a:pt x="1497" y="13339"/>
                    <a:pt x="1656" y="13352"/>
                    <a:pt x="1813" y="13352"/>
                  </a:cubicBezTo>
                  <a:cubicBezTo>
                    <a:pt x="2506" y="13352"/>
                    <a:pt x="3171" y="13106"/>
                    <a:pt x="3683" y="12640"/>
                  </a:cubicBezTo>
                  <a:lnTo>
                    <a:pt x="3683" y="12640"/>
                  </a:lnTo>
                  <a:cubicBezTo>
                    <a:pt x="3804" y="12864"/>
                    <a:pt x="3904" y="13099"/>
                    <a:pt x="3983" y="13344"/>
                  </a:cubicBezTo>
                  <a:cubicBezTo>
                    <a:pt x="4256" y="14073"/>
                    <a:pt x="4347" y="14864"/>
                    <a:pt x="4287" y="15624"/>
                  </a:cubicBezTo>
                  <a:cubicBezTo>
                    <a:pt x="4223" y="16134"/>
                    <a:pt x="4055" y="16615"/>
                    <a:pt x="3772" y="17034"/>
                  </a:cubicBezTo>
                  <a:lnTo>
                    <a:pt x="3772" y="17034"/>
                  </a:lnTo>
                  <a:cubicBezTo>
                    <a:pt x="3545" y="16712"/>
                    <a:pt x="3256" y="16444"/>
                    <a:pt x="2949" y="16232"/>
                  </a:cubicBezTo>
                  <a:cubicBezTo>
                    <a:pt x="2556" y="15961"/>
                    <a:pt x="2084" y="15810"/>
                    <a:pt x="1613" y="15810"/>
                  </a:cubicBezTo>
                  <a:cubicBezTo>
                    <a:pt x="1501" y="15810"/>
                    <a:pt x="1388" y="15819"/>
                    <a:pt x="1278" y="15836"/>
                  </a:cubicBezTo>
                  <a:cubicBezTo>
                    <a:pt x="974" y="15897"/>
                    <a:pt x="670" y="16019"/>
                    <a:pt x="426" y="16232"/>
                  </a:cubicBezTo>
                  <a:cubicBezTo>
                    <a:pt x="183" y="16444"/>
                    <a:pt x="31" y="16779"/>
                    <a:pt x="31" y="17113"/>
                  </a:cubicBezTo>
                  <a:cubicBezTo>
                    <a:pt x="62" y="17478"/>
                    <a:pt x="244" y="17812"/>
                    <a:pt x="518" y="18025"/>
                  </a:cubicBezTo>
                  <a:cubicBezTo>
                    <a:pt x="791" y="18268"/>
                    <a:pt x="1126" y="18390"/>
                    <a:pt x="1490" y="18450"/>
                  </a:cubicBezTo>
                  <a:cubicBezTo>
                    <a:pt x="1560" y="18456"/>
                    <a:pt x="1629" y="18459"/>
                    <a:pt x="1698" y="18459"/>
                  </a:cubicBezTo>
                  <a:cubicBezTo>
                    <a:pt x="2382" y="18459"/>
                    <a:pt x="3030" y="18188"/>
                    <a:pt x="3527" y="17691"/>
                  </a:cubicBezTo>
                  <a:cubicBezTo>
                    <a:pt x="3632" y="17591"/>
                    <a:pt x="3730" y="17484"/>
                    <a:pt x="3821" y="17370"/>
                  </a:cubicBezTo>
                  <a:lnTo>
                    <a:pt x="3821" y="17370"/>
                  </a:lnTo>
                  <a:cubicBezTo>
                    <a:pt x="3824" y="17376"/>
                    <a:pt x="3828" y="17381"/>
                    <a:pt x="3831" y="17387"/>
                  </a:cubicBezTo>
                  <a:cubicBezTo>
                    <a:pt x="4196" y="18086"/>
                    <a:pt x="4317" y="18876"/>
                    <a:pt x="4196" y="19666"/>
                  </a:cubicBezTo>
                  <a:cubicBezTo>
                    <a:pt x="4135" y="20153"/>
                    <a:pt x="4013" y="20639"/>
                    <a:pt x="3831" y="21095"/>
                  </a:cubicBezTo>
                  <a:cubicBezTo>
                    <a:pt x="3770" y="21277"/>
                    <a:pt x="3679" y="21429"/>
                    <a:pt x="3648" y="21612"/>
                  </a:cubicBezTo>
                  <a:cubicBezTo>
                    <a:pt x="3679" y="21581"/>
                    <a:pt x="3679" y="21520"/>
                    <a:pt x="3709" y="21490"/>
                  </a:cubicBezTo>
                  <a:cubicBezTo>
                    <a:pt x="3740" y="21429"/>
                    <a:pt x="3800" y="21308"/>
                    <a:pt x="3861" y="21125"/>
                  </a:cubicBezTo>
                  <a:cubicBezTo>
                    <a:pt x="4074" y="20669"/>
                    <a:pt x="4196" y="20183"/>
                    <a:pt x="4287" y="19697"/>
                  </a:cubicBezTo>
                  <a:cubicBezTo>
                    <a:pt x="4439" y="18876"/>
                    <a:pt x="4317" y="18055"/>
                    <a:pt x="3952" y="17326"/>
                  </a:cubicBezTo>
                  <a:cubicBezTo>
                    <a:pt x="3939" y="17301"/>
                    <a:pt x="3925" y="17276"/>
                    <a:pt x="3911" y="17252"/>
                  </a:cubicBezTo>
                  <a:lnTo>
                    <a:pt x="3911" y="17252"/>
                  </a:lnTo>
                  <a:cubicBezTo>
                    <a:pt x="4244" y="16794"/>
                    <a:pt x="4462" y="16241"/>
                    <a:pt x="4530" y="15654"/>
                  </a:cubicBezTo>
                  <a:cubicBezTo>
                    <a:pt x="4591" y="14833"/>
                    <a:pt x="4499" y="14013"/>
                    <a:pt x="4226" y="13253"/>
                  </a:cubicBezTo>
                  <a:cubicBezTo>
                    <a:pt x="4141" y="12965"/>
                    <a:pt x="4026" y="12693"/>
                    <a:pt x="3883" y="12436"/>
                  </a:cubicBezTo>
                  <a:lnTo>
                    <a:pt x="3883" y="12436"/>
                  </a:lnTo>
                  <a:cubicBezTo>
                    <a:pt x="4448" y="11772"/>
                    <a:pt x="4805" y="10931"/>
                    <a:pt x="4895" y="10061"/>
                  </a:cubicBezTo>
                  <a:cubicBezTo>
                    <a:pt x="4986" y="9210"/>
                    <a:pt x="4895" y="8359"/>
                    <a:pt x="4621" y="7569"/>
                  </a:cubicBezTo>
                  <a:cubicBezTo>
                    <a:pt x="4504" y="7187"/>
                    <a:pt x="4323" y="6827"/>
                    <a:pt x="4088" y="6509"/>
                  </a:cubicBezTo>
                  <a:lnTo>
                    <a:pt x="4088" y="6509"/>
                  </a:lnTo>
                  <a:cubicBezTo>
                    <a:pt x="4625" y="5743"/>
                    <a:pt x="4959" y="4825"/>
                    <a:pt x="4986" y="3861"/>
                  </a:cubicBezTo>
                  <a:cubicBezTo>
                    <a:pt x="5016" y="2554"/>
                    <a:pt x="4499" y="1247"/>
                    <a:pt x="3557" y="335"/>
                  </a:cubicBezTo>
                  <a:cubicBezTo>
                    <a:pt x="3466" y="244"/>
                    <a:pt x="3375" y="152"/>
                    <a:pt x="3253" y="61"/>
                  </a:cubicBezTo>
                  <a:cubicBezTo>
                    <a:pt x="3235" y="61"/>
                    <a:pt x="3217" y="50"/>
                    <a:pt x="3199" y="35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3675;p82">
              <a:extLst>
                <a:ext uri="{FF2B5EF4-FFF2-40B4-BE49-F238E27FC236}">
                  <a16:creationId xmlns:a16="http://schemas.microsoft.com/office/drawing/2014/main" id="{DC8B871F-B280-4BA6-A7B2-C7B021279A8C}"/>
                </a:ext>
              </a:extLst>
            </p:cNvPr>
            <p:cNvSpPr/>
            <p:nvPr/>
          </p:nvSpPr>
          <p:spPr>
            <a:xfrm>
              <a:off x="5896032" y="2630807"/>
              <a:ext cx="198795" cy="390869"/>
            </a:xfrm>
            <a:custGeom>
              <a:avLst/>
              <a:gdLst/>
              <a:ahLst/>
              <a:cxnLst/>
              <a:rect l="l" t="t" r="r" b="b"/>
              <a:pathLst>
                <a:path w="9910" h="19485" extrusionOk="0">
                  <a:moveTo>
                    <a:pt x="1" y="0"/>
                  </a:moveTo>
                  <a:lnTo>
                    <a:pt x="1" y="19484"/>
                  </a:lnTo>
                  <a:lnTo>
                    <a:pt x="9910" y="19484"/>
                  </a:lnTo>
                  <a:lnTo>
                    <a:pt x="9910" y="0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3676;p82">
              <a:extLst>
                <a:ext uri="{FF2B5EF4-FFF2-40B4-BE49-F238E27FC236}">
                  <a16:creationId xmlns:a16="http://schemas.microsoft.com/office/drawing/2014/main" id="{E31DF6CF-8C53-4F0A-ADE0-6EF90C8D88C8}"/>
                </a:ext>
              </a:extLst>
            </p:cNvPr>
            <p:cNvSpPr/>
            <p:nvPr/>
          </p:nvSpPr>
          <p:spPr>
            <a:xfrm>
              <a:off x="5896032" y="2630807"/>
              <a:ext cx="198795" cy="390869"/>
            </a:xfrm>
            <a:custGeom>
              <a:avLst/>
              <a:gdLst/>
              <a:ahLst/>
              <a:cxnLst/>
              <a:rect l="l" t="t" r="r" b="b"/>
              <a:pathLst>
                <a:path w="9910" h="19485" extrusionOk="0">
                  <a:moveTo>
                    <a:pt x="1" y="0"/>
                  </a:moveTo>
                  <a:lnTo>
                    <a:pt x="1" y="19484"/>
                  </a:lnTo>
                  <a:lnTo>
                    <a:pt x="9910" y="19484"/>
                  </a:lnTo>
                  <a:lnTo>
                    <a:pt x="99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3677;p82">
              <a:extLst>
                <a:ext uri="{FF2B5EF4-FFF2-40B4-BE49-F238E27FC236}">
                  <a16:creationId xmlns:a16="http://schemas.microsoft.com/office/drawing/2014/main" id="{36D559C4-8C06-479B-93C9-0CA0A785A144}"/>
                </a:ext>
              </a:extLst>
            </p:cNvPr>
            <p:cNvSpPr/>
            <p:nvPr/>
          </p:nvSpPr>
          <p:spPr>
            <a:xfrm>
              <a:off x="5902752" y="2692994"/>
              <a:ext cx="192696" cy="5517"/>
            </a:xfrm>
            <a:custGeom>
              <a:avLst/>
              <a:gdLst/>
              <a:ahLst/>
              <a:cxnLst/>
              <a:rect l="l" t="t" r="r" b="b"/>
              <a:pathLst>
                <a:path w="9606" h="275" extrusionOk="0">
                  <a:moveTo>
                    <a:pt x="4803" y="1"/>
                  </a:moveTo>
                  <a:cubicBezTo>
                    <a:pt x="2158" y="1"/>
                    <a:pt x="0" y="62"/>
                    <a:pt x="0" y="153"/>
                  </a:cubicBezTo>
                  <a:cubicBezTo>
                    <a:pt x="0" y="214"/>
                    <a:pt x="2158" y="274"/>
                    <a:pt x="4803" y="274"/>
                  </a:cubicBezTo>
                  <a:cubicBezTo>
                    <a:pt x="7447" y="274"/>
                    <a:pt x="9605" y="214"/>
                    <a:pt x="9605" y="153"/>
                  </a:cubicBezTo>
                  <a:cubicBezTo>
                    <a:pt x="9605" y="62"/>
                    <a:pt x="7447" y="1"/>
                    <a:pt x="480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3678;p82">
              <a:extLst>
                <a:ext uri="{FF2B5EF4-FFF2-40B4-BE49-F238E27FC236}">
                  <a16:creationId xmlns:a16="http://schemas.microsoft.com/office/drawing/2014/main" id="{54E1228D-7CA8-43FD-BADA-226A3C754E5C}"/>
                </a:ext>
              </a:extLst>
            </p:cNvPr>
            <p:cNvSpPr/>
            <p:nvPr/>
          </p:nvSpPr>
          <p:spPr>
            <a:xfrm>
              <a:off x="5900305" y="2723485"/>
              <a:ext cx="190269" cy="4895"/>
            </a:xfrm>
            <a:custGeom>
              <a:avLst/>
              <a:gdLst/>
              <a:ahLst/>
              <a:cxnLst/>
              <a:rect l="l" t="t" r="r" b="b"/>
              <a:pathLst>
                <a:path w="9485" h="244" extrusionOk="0">
                  <a:moveTo>
                    <a:pt x="4742" y="1"/>
                  </a:moveTo>
                  <a:cubicBezTo>
                    <a:pt x="2128" y="1"/>
                    <a:pt x="1" y="31"/>
                    <a:pt x="1" y="92"/>
                  </a:cubicBezTo>
                  <a:cubicBezTo>
                    <a:pt x="1" y="183"/>
                    <a:pt x="2128" y="244"/>
                    <a:pt x="4742" y="244"/>
                  </a:cubicBezTo>
                  <a:cubicBezTo>
                    <a:pt x="7356" y="244"/>
                    <a:pt x="9484" y="183"/>
                    <a:pt x="9484" y="92"/>
                  </a:cubicBezTo>
                  <a:cubicBezTo>
                    <a:pt x="9484" y="31"/>
                    <a:pt x="7356" y="1"/>
                    <a:pt x="474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3679;p82">
              <a:extLst>
                <a:ext uri="{FF2B5EF4-FFF2-40B4-BE49-F238E27FC236}">
                  <a16:creationId xmlns:a16="http://schemas.microsoft.com/office/drawing/2014/main" id="{D67678F1-45A3-4127-9A27-788EAE06F917}"/>
                </a:ext>
              </a:extLst>
            </p:cNvPr>
            <p:cNvSpPr/>
            <p:nvPr/>
          </p:nvSpPr>
          <p:spPr>
            <a:xfrm>
              <a:off x="5893605" y="2974699"/>
              <a:ext cx="200620" cy="5517"/>
            </a:xfrm>
            <a:custGeom>
              <a:avLst/>
              <a:gdLst/>
              <a:ahLst/>
              <a:cxnLst/>
              <a:rect l="l" t="t" r="r" b="b"/>
              <a:pathLst>
                <a:path w="10001" h="275" extrusionOk="0">
                  <a:moveTo>
                    <a:pt x="5015" y="1"/>
                  </a:moveTo>
                  <a:cubicBezTo>
                    <a:pt x="2249" y="1"/>
                    <a:pt x="0" y="61"/>
                    <a:pt x="0" y="153"/>
                  </a:cubicBezTo>
                  <a:cubicBezTo>
                    <a:pt x="0" y="213"/>
                    <a:pt x="2249" y="274"/>
                    <a:pt x="5015" y="274"/>
                  </a:cubicBezTo>
                  <a:cubicBezTo>
                    <a:pt x="7751" y="274"/>
                    <a:pt x="10000" y="213"/>
                    <a:pt x="10000" y="153"/>
                  </a:cubicBezTo>
                  <a:cubicBezTo>
                    <a:pt x="10000" y="61"/>
                    <a:pt x="7751" y="1"/>
                    <a:pt x="501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3680;p82">
              <a:extLst>
                <a:ext uri="{FF2B5EF4-FFF2-40B4-BE49-F238E27FC236}">
                  <a16:creationId xmlns:a16="http://schemas.microsoft.com/office/drawing/2014/main" id="{77380F5D-E400-47C8-AC56-0B7FC94284EC}"/>
                </a:ext>
              </a:extLst>
            </p:cNvPr>
            <p:cNvSpPr/>
            <p:nvPr/>
          </p:nvSpPr>
          <p:spPr>
            <a:xfrm>
              <a:off x="5896654" y="2939955"/>
              <a:ext cx="195124" cy="5496"/>
            </a:xfrm>
            <a:custGeom>
              <a:avLst/>
              <a:gdLst/>
              <a:ahLst/>
              <a:cxnLst/>
              <a:rect l="l" t="t" r="r" b="b"/>
              <a:pathLst>
                <a:path w="9727" h="274" extrusionOk="0">
                  <a:moveTo>
                    <a:pt x="4863" y="0"/>
                  </a:moveTo>
                  <a:cubicBezTo>
                    <a:pt x="2189" y="0"/>
                    <a:pt x="0" y="61"/>
                    <a:pt x="0" y="152"/>
                  </a:cubicBezTo>
                  <a:cubicBezTo>
                    <a:pt x="0" y="213"/>
                    <a:pt x="2158" y="274"/>
                    <a:pt x="4863" y="274"/>
                  </a:cubicBezTo>
                  <a:cubicBezTo>
                    <a:pt x="7538" y="274"/>
                    <a:pt x="9727" y="213"/>
                    <a:pt x="9727" y="152"/>
                  </a:cubicBezTo>
                  <a:cubicBezTo>
                    <a:pt x="9727" y="61"/>
                    <a:pt x="7538" y="0"/>
                    <a:pt x="486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3681;p82">
              <a:extLst>
                <a:ext uri="{FF2B5EF4-FFF2-40B4-BE49-F238E27FC236}">
                  <a16:creationId xmlns:a16="http://schemas.microsoft.com/office/drawing/2014/main" id="{6877A489-6812-48E0-977C-93A47EE46ED8}"/>
                </a:ext>
              </a:extLst>
            </p:cNvPr>
            <p:cNvSpPr/>
            <p:nvPr/>
          </p:nvSpPr>
          <p:spPr>
            <a:xfrm>
              <a:off x="5129591" y="2666173"/>
              <a:ext cx="59779" cy="356707"/>
            </a:xfrm>
            <a:custGeom>
              <a:avLst/>
              <a:gdLst/>
              <a:ahLst/>
              <a:cxnLst/>
              <a:rect l="l" t="t" r="r" b="b"/>
              <a:pathLst>
                <a:path w="2980" h="17782" extrusionOk="0">
                  <a:moveTo>
                    <a:pt x="0" y="0"/>
                  </a:moveTo>
                  <a:lnTo>
                    <a:pt x="0" y="17782"/>
                  </a:lnTo>
                  <a:lnTo>
                    <a:pt x="2979" y="17782"/>
                  </a:lnTo>
                  <a:lnTo>
                    <a:pt x="2979" y="0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3682;p82">
              <a:extLst>
                <a:ext uri="{FF2B5EF4-FFF2-40B4-BE49-F238E27FC236}">
                  <a16:creationId xmlns:a16="http://schemas.microsoft.com/office/drawing/2014/main" id="{CBD7520E-32CD-4012-B7D1-AE8E89B6F0C3}"/>
                </a:ext>
              </a:extLst>
            </p:cNvPr>
            <p:cNvSpPr/>
            <p:nvPr/>
          </p:nvSpPr>
          <p:spPr>
            <a:xfrm>
              <a:off x="5129591" y="2666173"/>
              <a:ext cx="59779" cy="356707"/>
            </a:xfrm>
            <a:custGeom>
              <a:avLst/>
              <a:gdLst/>
              <a:ahLst/>
              <a:cxnLst/>
              <a:rect l="l" t="t" r="r" b="b"/>
              <a:pathLst>
                <a:path w="2980" h="17782" extrusionOk="0">
                  <a:moveTo>
                    <a:pt x="0" y="0"/>
                  </a:moveTo>
                  <a:lnTo>
                    <a:pt x="0" y="17782"/>
                  </a:lnTo>
                  <a:lnTo>
                    <a:pt x="2979" y="17782"/>
                  </a:lnTo>
                  <a:lnTo>
                    <a:pt x="29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3683;p82">
              <a:extLst>
                <a:ext uri="{FF2B5EF4-FFF2-40B4-BE49-F238E27FC236}">
                  <a16:creationId xmlns:a16="http://schemas.microsoft.com/office/drawing/2014/main" id="{134DB951-3060-4EF8-B06D-847C1BB04C63}"/>
                </a:ext>
              </a:extLst>
            </p:cNvPr>
            <p:cNvSpPr/>
            <p:nvPr/>
          </p:nvSpPr>
          <p:spPr>
            <a:xfrm>
              <a:off x="4979601" y="2616163"/>
              <a:ext cx="148785" cy="406717"/>
            </a:xfrm>
            <a:custGeom>
              <a:avLst/>
              <a:gdLst/>
              <a:ahLst/>
              <a:cxnLst/>
              <a:rect l="l" t="t" r="r" b="b"/>
              <a:pathLst>
                <a:path w="7417" h="20275" extrusionOk="0">
                  <a:moveTo>
                    <a:pt x="0" y="1"/>
                  </a:moveTo>
                  <a:lnTo>
                    <a:pt x="0" y="20275"/>
                  </a:lnTo>
                  <a:lnTo>
                    <a:pt x="7417" y="20275"/>
                  </a:lnTo>
                  <a:lnTo>
                    <a:pt x="741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3684;p82">
              <a:extLst>
                <a:ext uri="{FF2B5EF4-FFF2-40B4-BE49-F238E27FC236}">
                  <a16:creationId xmlns:a16="http://schemas.microsoft.com/office/drawing/2014/main" id="{0F771DCB-5FE3-4733-89FC-ED4504AEFB5C}"/>
                </a:ext>
              </a:extLst>
            </p:cNvPr>
            <p:cNvSpPr/>
            <p:nvPr/>
          </p:nvSpPr>
          <p:spPr>
            <a:xfrm>
              <a:off x="4977755" y="2643606"/>
              <a:ext cx="152456" cy="4513"/>
            </a:xfrm>
            <a:custGeom>
              <a:avLst/>
              <a:gdLst/>
              <a:ahLst/>
              <a:cxnLst/>
              <a:rect l="l" t="t" r="r" b="b"/>
              <a:pathLst>
                <a:path w="7600" h="225" extrusionOk="0">
                  <a:moveTo>
                    <a:pt x="3800" y="1"/>
                  </a:moveTo>
                  <a:cubicBezTo>
                    <a:pt x="1703" y="1"/>
                    <a:pt x="1" y="31"/>
                    <a:pt x="1" y="92"/>
                  </a:cubicBezTo>
                  <a:cubicBezTo>
                    <a:pt x="953" y="185"/>
                    <a:pt x="1923" y="225"/>
                    <a:pt x="2897" y="225"/>
                  </a:cubicBezTo>
                  <a:cubicBezTo>
                    <a:pt x="3198" y="225"/>
                    <a:pt x="3499" y="221"/>
                    <a:pt x="3800" y="214"/>
                  </a:cubicBezTo>
                  <a:cubicBezTo>
                    <a:pt x="4095" y="221"/>
                    <a:pt x="4390" y="225"/>
                    <a:pt x="4688" y="225"/>
                  </a:cubicBezTo>
                  <a:cubicBezTo>
                    <a:pt x="5649" y="225"/>
                    <a:pt x="6625" y="185"/>
                    <a:pt x="7600" y="92"/>
                  </a:cubicBezTo>
                  <a:cubicBezTo>
                    <a:pt x="7600" y="31"/>
                    <a:pt x="5898" y="1"/>
                    <a:pt x="380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3685;p82">
              <a:extLst>
                <a:ext uri="{FF2B5EF4-FFF2-40B4-BE49-F238E27FC236}">
                  <a16:creationId xmlns:a16="http://schemas.microsoft.com/office/drawing/2014/main" id="{8EF423D3-441F-4B34-83DC-210DA5624DCA}"/>
                </a:ext>
              </a:extLst>
            </p:cNvPr>
            <p:cNvSpPr/>
            <p:nvPr/>
          </p:nvSpPr>
          <p:spPr>
            <a:xfrm>
              <a:off x="4985679" y="2662522"/>
              <a:ext cx="144532" cy="5115"/>
            </a:xfrm>
            <a:custGeom>
              <a:avLst/>
              <a:gdLst/>
              <a:ahLst/>
              <a:cxnLst/>
              <a:rect l="l" t="t" r="r" b="b"/>
              <a:pathLst>
                <a:path w="7205" h="255" extrusionOk="0">
                  <a:moveTo>
                    <a:pt x="3618" y="0"/>
                  </a:moveTo>
                  <a:cubicBezTo>
                    <a:pt x="1612" y="0"/>
                    <a:pt x="1" y="61"/>
                    <a:pt x="1" y="122"/>
                  </a:cubicBezTo>
                  <a:cubicBezTo>
                    <a:pt x="930" y="215"/>
                    <a:pt x="1841" y="254"/>
                    <a:pt x="2761" y="254"/>
                  </a:cubicBezTo>
                  <a:cubicBezTo>
                    <a:pt x="3046" y="254"/>
                    <a:pt x="3331" y="250"/>
                    <a:pt x="3618" y="243"/>
                  </a:cubicBezTo>
                  <a:cubicBezTo>
                    <a:pt x="3898" y="250"/>
                    <a:pt x="4178" y="254"/>
                    <a:pt x="4458" y="254"/>
                  </a:cubicBezTo>
                  <a:cubicBezTo>
                    <a:pt x="5365" y="254"/>
                    <a:pt x="6276" y="215"/>
                    <a:pt x="7205" y="122"/>
                  </a:cubicBezTo>
                  <a:cubicBezTo>
                    <a:pt x="7205" y="61"/>
                    <a:pt x="5594" y="0"/>
                    <a:pt x="361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3686;p82">
              <a:extLst>
                <a:ext uri="{FF2B5EF4-FFF2-40B4-BE49-F238E27FC236}">
                  <a16:creationId xmlns:a16="http://schemas.microsoft.com/office/drawing/2014/main" id="{33119E44-56A0-4F14-83BC-F2DB3037667E}"/>
                </a:ext>
              </a:extLst>
            </p:cNvPr>
            <p:cNvSpPr/>
            <p:nvPr/>
          </p:nvSpPr>
          <p:spPr>
            <a:xfrm>
              <a:off x="5047264" y="2702141"/>
              <a:ext cx="4915" cy="240259"/>
            </a:xfrm>
            <a:custGeom>
              <a:avLst/>
              <a:gdLst/>
              <a:ahLst/>
              <a:cxnLst/>
              <a:rect l="l" t="t" r="r" b="b"/>
              <a:pathLst>
                <a:path w="245" h="11977" extrusionOk="0">
                  <a:moveTo>
                    <a:pt x="123" y="1"/>
                  </a:moveTo>
                  <a:cubicBezTo>
                    <a:pt x="62" y="1"/>
                    <a:pt x="1" y="2676"/>
                    <a:pt x="1" y="5989"/>
                  </a:cubicBezTo>
                  <a:cubicBezTo>
                    <a:pt x="1" y="9302"/>
                    <a:pt x="62" y="11977"/>
                    <a:pt x="123" y="11977"/>
                  </a:cubicBezTo>
                  <a:cubicBezTo>
                    <a:pt x="183" y="11977"/>
                    <a:pt x="244" y="9302"/>
                    <a:pt x="244" y="5989"/>
                  </a:cubicBezTo>
                  <a:cubicBezTo>
                    <a:pt x="244" y="2676"/>
                    <a:pt x="183" y="1"/>
                    <a:pt x="1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3687;p82">
              <a:extLst>
                <a:ext uri="{FF2B5EF4-FFF2-40B4-BE49-F238E27FC236}">
                  <a16:creationId xmlns:a16="http://schemas.microsoft.com/office/drawing/2014/main" id="{B1F455A7-4374-4287-BD40-B188C7A679AC}"/>
                </a:ext>
              </a:extLst>
            </p:cNvPr>
            <p:cNvSpPr/>
            <p:nvPr/>
          </p:nvSpPr>
          <p:spPr>
            <a:xfrm>
              <a:off x="4979601" y="2977267"/>
              <a:ext cx="145736" cy="4774"/>
            </a:xfrm>
            <a:custGeom>
              <a:avLst/>
              <a:gdLst/>
              <a:ahLst/>
              <a:cxnLst/>
              <a:rect l="l" t="t" r="r" b="b"/>
              <a:pathLst>
                <a:path w="7265" h="238" extrusionOk="0">
                  <a:moveTo>
                    <a:pt x="2599" y="0"/>
                  </a:moveTo>
                  <a:cubicBezTo>
                    <a:pt x="1725" y="0"/>
                    <a:pt x="854" y="50"/>
                    <a:pt x="0" y="116"/>
                  </a:cubicBezTo>
                  <a:cubicBezTo>
                    <a:pt x="0" y="177"/>
                    <a:pt x="1611" y="237"/>
                    <a:pt x="3617" y="237"/>
                  </a:cubicBezTo>
                  <a:cubicBezTo>
                    <a:pt x="5654" y="237"/>
                    <a:pt x="7265" y="177"/>
                    <a:pt x="7265" y="116"/>
                  </a:cubicBezTo>
                  <a:cubicBezTo>
                    <a:pt x="6388" y="50"/>
                    <a:pt x="5512" y="0"/>
                    <a:pt x="4636" y="0"/>
                  </a:cubicBezTo>
                  <a:cubicBezTo>
                    <a:pt x="4296" y="0"/>
                    <a:pt x="3957" y="8"/>
                    <a:pt x="3617" y="25"/>
                  </a:cubicBezTo>
                  <a:cubicBezTo>
                    <a:pt x="3278" y="8"/>
                    <a:pt x="2938" y="0"/>
                    <a:pt x="259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3688;p82">
              <a:extLst>
                <a:ext uri="{FF2B5EF4-FFF2-40B4-BE49-F238E27FC236}">
                  <a16:creationId xmlns:a16="http://schemas.microsoft.com/office/drawing/2014/main" id="{ECB3D7A8-95A2-47EA-85DF-BB119A011000}"/>
                </a:ext>
              </a:extLst>
            </p:cNvPr>
            <p:cNvSpPr/>
            <p:nvPr/>
          </p:nvSpPr>
          <p:spPr>
            <a:xfrm>
              <a:off x="4979601" y="2995221"/>
              <a:ext cx="149387" cy="4734"/>
            </a:xfrm>
            <a:custGeom>
              <a:avLst/>
              <a:gdLst/>
              <a:ahLst/>
              <a:cxnLst/>
              <a:rect l="l" t="t" r="r" b="b"/>
              <a:pathLst>
                <a:path w="7447" h="236" extrusionOk="0">
                  <a:moveTo>
                    <a:pt x="2826" y="0"/>
                  </a:moveTo>
                  <a:cubicBezTo>
                    <a:pt x="1875" y="0"/>
                    <a:pt x="929" y="40"/>
                    <a:pt x="0" y="133"/>
                  </a:cubicBezTo>
                  <a:cubicBezTo>
                    <a:pt x="912" y="201"/>
                    <a:pt x="1841" y="235"/>
                    <a:pt x="2774" y="235"/>
                  </a:cubicBezTo>
                  <a:cubicBezTo>
                    <a:pt x="3085" y="235"/>
                    <a:pt x="3397" y="231"/>
                    <a:pt x="3708" y="224"/>
                  </a:cubicBezTo>
                  <a:cubicBezTo>
                    <a:pt x="4020" y="231"/>
                    <a:pt x="4331" y="235"/>
                    <a:pt x="4643" y="235"/>
                  </a:cubicBezTo>
                  <a:cubicBezTo>
                    <a:pt x="5578" y="235"/>
                    <a:pt x="6512" y="201"/>
                    <a:pt x="7447" y="133"/>
                  </a:cubicBezTo>
                  <a:cubicBezTo>
                    <a:pt x="6495" y="40"/>
                    <a:pt x="5543" y="0"/>
                    <a:pt x="4591" y="0"/>
                  </a:cubicBezTo>
                  <a:cubicBezTo>
                    <a:pt x="4297" y="0"/>
                    <a:pt x="4003" y="4"/>
                    <a:pt x="3708" y="11"/>
                  </a:cubicBezTo>
                  <a:cubicBezTo>
                    <a:pt x="3414" y="4"/>
                    <a:pt x="3120" y="0"/>
                    <a:pt x="282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3689;p82">
              <a:extLst>
                <a:ext uri="{FF2B5EF4-FFF2-40B4-BE49-F238E27FC236}">
                  <a16:creationId xmlns:a16="http://schemas.microsoft.com/office/drawing/2014/main" id="{304E23B6-4E31-48C4-9B77-BF4FDD82FA9A}"/>
                </a:ext>
              </a:extLst>
            </p:cNvPr>
            <p:cNvSpPr/>
            <p:nvPr/>
          </p:nvSpPr>
          <p:spPr>
            <a:xfrm>
              <a:off x="5188729" y="2616163"/>
              <a:ext cx="119538" cy="406717"/>
            </a:xfrm>
            <a:custGeom>
              <a:avLst/>
              <a:gdLst/>
              <a:ahLst/>
              <a:cxnLst/>
              <a:rect l="l" t="t" r="r" b="b"/>
              <a:pathLst>
                <a:path w="5959" h="20275" extrusionOk="0">
                  <a:moveTo>
                    <a:pt x="1" y="1"/>
                  </a:moveTo>
                  <a:lnTo>
                    <a:pt x="1" y="20275"/>
                  </a:lnTo>
                  <a:lnTo>
                    <a:pt x="5958" y="2027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3690;p82">
              <a:extLst>
                <a:ext uri="{FF2B5EF4-FFF2-40B4-BE49-F238E27FC236}">
                  <a16:creationId xmlns:a16="http://schemas.microsoft.com/office/drawing/2014/main" id="{34612BBE-BFE9-4737-9173-FD2163ACC527}"/>
                </a:ext>
              </a:extLst>
            </p:cNvPr>
            <p:cNvSpPr/>
            <p:nvPr/>
          </p:nvSpPr>
          <p:spPr>
            <a:xfrm>
              <a:off x="5188127" y="2802763"/>
              <a:ext cx="121965" cy="84152"/>
            </a:xfrm>
            <a:custGeom>
              <a:avLst/>
              <a:gdLst/>
              <a:ahLst/>
              <a:cxnLst/>
              <a:rect l="l" t="t" r="r" b="b"/>
              <a:pathLst>
                <a:path w="6080" h="4195" extrusionOk="0">
                  <a:moveTo>
                    <a:pt x="0" y="0"/>
                  </a:moveTo>
                  <a:cubicBezTo>
                    <a:pt x="244" y="274"/>
                    <a:pt x="517" y="517"/>
                    <a:pt x="821" y="730"/>
                  </a:cubicBezTo>
                  <a:cubicBezTo>
                    <a:pt x="1338" y="1094"/>
                    <a:pt x="2098" y="1672"/>
                    <a:pt x="2949" y="2249"/>
                  </a:cubicBezTo>
                  <a:cubicBezTo>
                    <a:pt x="3769" y="2827"/>
                    <a:pt x="4560" y="3313"/>
                    <a:pt x="5137" y="3678"/>
                  </a:cubicBezTo>
                  <a:cubicBezTo>
                    <a:pt x="5411" y="3891"/>
                    <a:pt x="5745" y="4043"/>
                    <a:pt x="6080" y="4195"/>
                  </a:cubicBezTo>
                  <a:cubicBezTo>
                    <a:pt x="5806" y="3951"/>
                    <a:pt x="5532" y="3739"/>
                    <a:pt x="5228" y="3526"/>
                  </a:cubicBezTo>
                  <a:lnTo>
                    <a:pt x="3070" y="2067"/>
                  </a:lnTo>
                  <a:lnTo>
                    <a:pt x="912" y="578"/>
                  </a:lnTo>
                  <a:cubicBezTo>
                    <a:pt x="608" y="365"/>
                    <a:pt x="304" y="182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3691;p82">
              <a:extLst>
                <a:ext uri="{FF2B5EF4-FFF2-40B4-BE49-F238E27FC236}">
                  <a16:creationId xmlns:a16="http://schemas.microsoft.com/office/drawing/2014/main" id="{570532F3-6345-4694-9C64-D11B5791FC26}"/>
                </a:ext>
              </a:extLst>
            </p:cNvPr>
            <p:cNvSpPr/>
            <p:nvPr/>
          </p:nvSpPr>
          <p:spPr>
            <a:xfrm>
              <a:off x="5187505" y="2739333"/>
              <a:ext cx="119538" cy="92717"/>
            </a:xfrm>
            <a:custGeom>
              <a:avLst/>
              <a:gdLst/>
              <a:ahLst/>
              <a:cxnLst/>
              <a:rect l="l" t="t" r="r" b="b"/>
              <a:pathLst>
                <a:path w="5959" h="4622" extrusionOk="0">
                  <a:moveTo>
                    <a:pt x="1" y="1"/>
                  </a:moveTo>
                  <a:cubicBezTo>
                    <a:pt x="913" y="852"/>
                    <a:pt x="1886" y="1642"/>
                    <a:pt x="2919" y="2402"/>
                  </a:cubicBezTo>
                  <a:cubicBezTo>
                    <a:pt x="3861" y="3192"/>
                    <a:pt x="4895" y="3922"/>
                    <a:pt x="5959" y="4621"/>
                  </a:cubicBezTo>
                  <a:cubicBezTo>
                    <a:pt x="5016" y="3770"/>
                    <a:pt x="4044" y="2949"/>
                    <a:pt x="3041" y="2220"/>
                  </a:cubicBezTo>
                  <a:cubicBezTo>
                    <a:pt x="2068" y="1429"/>
                    <a:pt x="1034" y="670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3692;p82">
              <a:extLst>
                <a:ext uri="{FF2B5EF4-FFF2-40B4-BE49-F238E27FC236}">
                  <a16:creationId xmlns:a16="http://schemas.microsoft.com/office/drawing/2014/main" id="{4D8990FE-46FD-4910-AD00-B9417713D1CC}"/>
                </a:ext>
              </a:extLst>
            </p:cNvPr>
            <p:cNvSpPr/>
            <p:nvPr/>
          </p:nvSpPr>
          <p:spPr>
            <a:xfrm>
              <a:off x="5692381" y="2727758"/>
              <a:ext cx="70752" cy="84152"/>
            </a:xfrm>
            <a:custGeom>
              <a:avLst/>
              <a:gdLst/>
              <a:ahLst/>
              <a:cxnLst/>
              <a:rect l="l" t="t" r="r" b="b"/>
              <a:pathLst>
                <a:path w="3527" h="4195" extrusionOk="0">
                  <a:moveTo>
                    <a:pt x="1" y="0"/>
                  </a:moveTo>
                  <a:lnTo>
                    <a:pt x="1" y="4195"/>
                  </a:lnTo>
                  <a:lnTo>
                    <a:pt x="3527" y="4195"/>
                  </a:lnTo>
                  <a:lnTo>
                    <a:pt x="3527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3693;p82">
              <a:extLst>
                <a:ext uri="{FF2B5EF4-FFF2-40B4-BE49-F238E27FC236}">
                  <a16:creationId xmlns:a16="http://schemas.microsoft.com/office/drawing/2014/main" id="{D2551002-D424-442E-BB94-A060E5EFBF6E}"/>
                </a:ext>
              </a:extLst>
            </p:cNvPr>
            <p:cNvSpPr/>
            <p:nvPr/>
          </p:nvSpPr>
          <p:spPr>
            <a:xfrm>
              <a:off x="5374707" y="2722262"/>
              <a:ext cx="320138" cy="95145"/>
            </a:xfrm>
            <a:custGeom>
              <a:avLst/>
              <a:gdLst/>
              <a:ahLst/>
              <a:cxnLst/>
              <a:rect l="l" t="t" r="r" b="b"/>
              <a:pathLst>
                <a:path w="15959" h="4743" extrusionOk="0">
                  <a:moveTo>
                    <a:pt x="0" y="1"/>
                  </a:moveTo>
                  <a:lnTo>
                    <a:pt x="0" y="4743"/>
                  </a:lnTo>
                  <a:lnTo>
                    <a:pt x="15958" y="4743"/>
                  </a:lnTo>
                  <a:lnTo>
                    <a:pt x="1595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3694;p82">
              <a:extLst>
                <a:ext uri="{FF2B5EF4-FFF2-40B4-BE49-F238E27FC236}">
                  <a16:creationId xmlns:a16="http://schemas.microsoft.com/office/drawing/2014/main" id="{C7CEB6E5-0CB0-4252-81AA-0C433988BFEC}"/>
                </a:ext>
              </a:extLst>
            </p:cNvPr>
            <p:cNvSpPr/>
            <p:nvPr/>
          </p:nvSpPr>
          <p:spPr>
            <a:xfrm>
              <a:off x="5686282" y="2723365"/>
              <a:ext cx="82948" cy="7462"/>
            </a:xfrm>
            <a:custGeom>
              <a:avLst/>
              <a:gdLst/>
              <a:ahLst/>
              <a:cxnLst/>
              <a:rect l="l" t="t" r="r" b="b"/>
              <a:pathLst>
                <a:path w="4135" h="372" extrusionOk="0">
                  <a:moveTo>
                    <a:pt x="3968" y="1"/>
                  </a:moveTo>
                  <a:cubicBezTo>
                    <a:pt x="3953" y="1"/>
                    <a:pt x="3938" y="3"/>
                    <a:pt x="3922" y="7"/>
                  </a:cubicBezTo>
                  <a:lnTo>
                    <a:pt x="1" y="7"/>
                  </a:lnTo>
                  <a:lnTo>
                    <a:pt x="1" y="371"/>
                  </a:lnTo>
                  <a:lnTo>
                    <a:pt x="3922" y="371"/>
                  </a:lnTo>
                  <a:cubicBezTo>
                    <a:pt x="4043" y="371"/>
                    <a:pt x="4134" y="280"/>
                    <a:pt x="4134" y="189"/>
                  </a:cubicBezTo>
                  <a:cubicBezTo>
                    <a:pt x="4134" y="83"/>
                    <a:pt x="4066" y="1"/>
                    <a:pt x="39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3695;p82">
              <a:extLst>
                <a:ext uri="{FF2B5EF4-FFF2-40B4-BE49-F238E27FC236}">
                  <a16:creationId xmlns:a16="http://schemas.microsoft.com/office/drawing/2014/main" id="{35E7CBE5-91A1-42C1-B955-31B01CD87694}"/>
                </a:ext>
              </a:extLst>
            </p:cNvPr>
            <p:cNvSpPr/>
            <p:nvPr/>
          </p:nvSpPr>
          <p:spPr>
            <a:xfrm>
              <a:off x="5686282" y="2809945"/>
              <a:ext cx="82948" cy="7462"/>
            </a:xfrm>
            <a:custGeom>
              <a:avLst/>
              <a:gdLst/>
              <a:ahLst/>
              <a:cxnLst/>
              <a:rect l="l" t="t" r="r" b="b"/>
              <a:pathLst>
                <a:path w="4135" h="372" extrusionOk="0">
                  <a:moveTo>
                    <a:pt x="3968" y="1"/>
                  </a:moveTo>
                  <a:cubicBezTo>
                    <a:pt x="3953" y="1"/>
                    <a:pt x="3938" y="3"/>
                    <a:pt x="3922" y="7"/>
                  </a:cubicBezTo>
                  <a:lnTo>
                    <a:pt x="1" y="7"/>
                  </a:lnTo>
                  <a:lnTo>
                    <a:pt x="1" y="372"/>
                  </a:lnTo>
                  <a:lnTo>
                    <a:pt x="3922" y="372"/>
                  </a:lnTo>
                  <a:cubicBezTo>
                    <a:pt x="4043" y="372"/>
                    <a:pt x="4134" y="280"/>
                    <a:pt x="4134" y="189"/>
                  </a:cubicBezTo>
                  <a:cubicBezTo>
                    <a:pt x="4134" y="84"/>
                    <a:pt x="4066" y="1"/>
                    <a:pt x="39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3696;p82">
              <a:extLst>
                <a:ext uri="{FF2B5EF4-FFF2-40B4-BE49-F238E27FC236}">
                  <a16:creationId xmlns:a16="http://schemas.microsoft.com/office/drawing/2014/main" id="{D28460F8-3EBF-4658-A022-8A2C8A35F64A}"/>
                </a:ext>
              </a:extLst>
            </p:cNvPr>
            <p:cNvSpPr/>
            <p:nvPr/>
          </p:nvSpPr>
          <p:spPr>
            <a:xfrm>
              <a:off x="5632020" y="2722262"/>
              <a:ext cx="37813" cy="95145"/>
            </a:xfrm>
            <a:custGeom>
              <a:avLst/>
              <a:gdLst/>
              <a:ahLst/>
              <a:cxnLst/>
              <a:rect l="l" t="t" r="r" b="b"/>
              <a:pathLst>
                <a:path w="1885" h="4743" extrusionOk="0">
                  <a:moveTo>
                    <a:pt x="0" y="1"/>
                  </a:moveTo>
                  <a:lnTo>
                    <a:pt x="0" y="4743"/>
                  </a:lnTo>
                  <a:lnTo>
                    <a:pt x="1885" y="4743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3697;p82">
              <a:extLst>
                <a:ext uri="{FF2B5EF4-FFF2-40B4-BE49-F238E27FC236}">
                  <a16:creationId xmlns:a16="http://schemas.microsoft.com/office/drawing/2014/main" id="{C5626636-F921-4E43-9AD1-9C3B7B52EED6}"/>
                </a:ext>
              </a:extLst>
            </p:cNvPr>
            <p:cNvSpPr/>
            <p:nvPr/>
          </p:nvSpPr>
          <p:spPr>
            <a:xfrm>
              <a:off x="5405199" y="2723485"/>
              <a:ext cx="37813" cy="95145"/>
            </a:xfrm>
            <a:custGeom>
              <a:avLst/>
              <a:gdLst/>
              <a:ahLst/>
              <a:cxnLst/>
              <a:rect l="l" t="t" r="r" b="b"/>
              <a:pathLst>
                <a:path w="1885" h="4743" extrusionOk="0">
                  <a:moveTo>
                    <a:pt x="0" y="1"/>
                  </a:moveTo>
                  <a:lnTo>
                    <a:pt x="0" y="4742"/>
                  </a:lnTo>
                  <a:lnTo>
                    <a:pt x="1885" y="4742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3698;p82">
              <a:extLst>
                <a:ext uri="{FF2B5EF4-FFF2-40B4-BE49-F238E27FC236}">
                  <a16:creationId xmlns:a16="http://schemas.microsoft.com/office/drawing/2014/main" id="{00188A54-FAE5-4E95-AAF5-072D7816BD22}"/>
                </a:ext>
              </a:extLst>
            </p:cNvPr>
            <p:cNvSpPr/>
            <p:nvPr/>
          </p:nvSpPr>
          <p:spPr>
            <a:xfrm>
              <a:off x="5694828" y="2741499"/>
              <a:ext cx="68304" cy="903"/>
            </a:xfrm>
            <a:custGeom>
              <a:avLst/>
              <a:gdLst/>
              <a:ahLst/>
              <a:cxnLst/>
              <a:rect l="l" t="t" r="r" b="b"/>
              <a:pathLst>
                <a:path w="3405" h="45" extrusionOk="0">
                  <a:moveTo>
                    <a:pt x="232" y="1"/>
                  </a:moveTo>
                  <a:cubicBezTo>
                    <a:pt x="85" y="1"/>
                    <a:pt x="0" y="4"/>
                    <a:pt x="0" y="14"/>
                  </a:cubicBezTo>
                  <a:cubicBezTo>
                    <a:pt x="0" y="45"/>
                    <a:pt x="760" y="45"/>
                    <a:pt x="1702" y="45"/>
                  </a:cubicBezTo>
                  <a:cubicBezTo>
                    <a:pt x="2645" y="45"/>
                    <a:pt x="3405" y="14"/>
                    <a:pt x="3405" y="14"/>
                  </a:cubicBezTo>
                  <a:lnTo>
                    <a:pt x="1702" y="14"/>
                  </a:lnTo>
                  <a:cubicBezTo>
                    <a:pt x="1074" y="14"/>
                    <a:pt x="527" y="1"/>
                    <a:pt x="23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3699;p82">
              <a:extLst>
                <a:ext uri="{FF2B5EF4-FFF2-40B4-BE49-F238E27FC236}">
                  <a16:creationId xmlns:a16="http://schemas.microsoft.com/office/drawing/2014/main" id="{654317A3-5EBC-4F01-9EE5-2E8B2F3EE7CC}"/>
                </a:ext>
              </a:extLst>
            </p:cNvPr>
            <p:cNvSpPr/>
            <p:nvPr/>
          </p:nvSpPr>
          <p:spPr>
            <a:xfrm>
              <a:off x="5694828" y="2753977"/>
              <a:ext cx="68304" cy="622"/>
            </a:xfrm>
            <a:custGeom>
              <a:avLst/>
              <a:gdLst/>
              <a:ahLst/>
              <a:cxnLst/>
              <a:rect l="l" t="t" r="r" b="b"/>
              <a:pathLst>
                <a:path w="3405" h="31" extrusionOk="0">
                  <a:moveTo>
                    <a:pt x="1702" y="0"/>
                  </a:moveTo>
                  <a:cubicBezTo>
                    <a:pt x="760" y="0"/>
                    <a:pt x="0" y="31"/>
                    <a:pt x="0" y="31"/>
                  </a:cubicBezTo>
                  <a:lnTo>
                    <a:pt x="3405" y="31"/>
                  </a:lnTo>
                  <a:cubicBezTo>
                    <a:pt x="3405" y="31"/>
                    <a:pt x="2645" y="0"/>
                    <a:pt x="170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3700;p82">
              <a:extLst>
                <a:ext uri="{FF2B5EF4-FFF2-40B4-BE49-F238E27FC236}">
                  <a16:creationId xmlns:a16="http://schemas.microsoft.com/office/drawing/2014/main" id="{82D33A72-AA11-4056-A816-C35BD4653AD6}"/>
                </a:ext>
              </a:extLst>
            </p:cNvPr>
            <p:cNvSpPr/>
            <p:nvPr/>
          </p:nvSpPr>
          <p:spPr>
            <a:xfrm>
              <a:off x="5694828" y="2769824"/>
              <a:ext cx="68304" cy="20"/>
            </a:xfrm>
            <a:custGeom>
              <a:avLst/>
              <a:gdLst/>
              <a:ahLst/>
              <a:cxnLst/>
              <a:rect l="l" t="t" r="r" b="b"/>
              <a:pathLst>
                <a:path w="3405" h="1" extrusionOk="0">
                  <a:moveTo>
                    <a:pt x="3405" y="1"/>
                  </a:moveTo>
                  <a:lnTo>
                    <a:pt x="1702" y="1"/>
                  </a:lnTo>
                  <a:lnTo>
                    <a:pt x="0" y="1"/>
                  </a:lnTo>
                  <a:cubicBezTo>
                    <a:pt x="0" y="1"/>
                    <a:pt x="760" y="1"/>
                    <a:pt x="1702" y="1"/>
                  </a:cubicBezTo>
                  <a:cubicBezTo>
                    <a:pt x="2645" y="1"/>
                    <a:pt x="3405" y="1"/>
                    <a:pt x="34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3701;p82">
              <a:extLst>
                <a:ext uri="{FF2B5EF4-FFF2-40B4-BE49-F238E27FC236}">
                  <a16:creationId xmlns:a16="http://schemas.microsoft.com/office/drawing/2014/main" id="{53CC523F-4CC3-4C61-8BFC-859C9DE23D22}"/>
                </a:ext>
              </a:extLst>
            </p:cNvPr>
            <p:cNvSpPr/>
            <p:nvPr/>
          </p:nvSpPr>
          <p:spPr>
            <a:xfrm>
              <a:off x="5694828" y="2785070"/>
              <a:ext cx="68304" cy="622"/>
            </a:xfrm>
            <a:custGeom>
              <a:avLst/>
              <a:gdLst/>
              <a:ahLst/>
              <a:cxnLst/>
              <a:rect l="l" t="t" r="r" b="b"/>
              <a:pathLst>
                <a:path w="3405" h="31" extrusionOk="0">
                  <a:moveTo>
                    <a:pt x="1702" y="1"/>
                  </a:moveTo>
                  <a:cubicBezTo>
                    <a:pt x="760" y="1"/>
                    <a:pt x="0" y="31"/>
                    <a:pt x="0" y="31"/>
                  </a:cubicBezTo>
                  <a:lnTo>
                    <a:pt x="3405" y="31"/>
                  </a:lnTo>
                  <a:cubicBezTo>
                    <a:pt x="3405" y="1"/>
                    <a:pt x="2645" y="1"/>
                    <a:pt x="170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3702;p82">
              <a:extLst>
                <a:ext uri="{FF2B5EF4-FFF2-40B4-BE49-F238E27FC236}">
                  <a16:creationId xmlns:a16="http://schemas.microsoft.com/office/drawing/2014/main" id="{E8810F0A-7383-4347-A4BB-22706DFD6AE4}"/>
                </a:ext>
              </a:extLst>
            </p:cNvPr>
            <p:cNvSpPr/>
            <p:nvPr/>
          </p:nvSpPr>
          <p:spPr>
            <a:xfrm>
              <a:off x="5694828" y="2800918"/>
              <a:ext cx="68304" cy="642"/>
            </a:xfrm>
            <a:custGeom>
              <a:avLst/>
              <a:gdLst/>
              <a:ahLst/>
              <a:cxnLst/>
              <a:rect l="l" t="t" r="r" b="b"/>
              <a:pathLst>
                <a:path w="3405" h="32" extrusionOk="0">
                  <a:moveTo>
                    <a:pt x="0" y="1"/>
                  </a:moveTo>
                  <a:cubicBezTo>
                    <a:pt x="0" y="31"/>
                    <a:pt x="760" y="31"/>
                    <a:pt x="1702" y="31"/>
                  </a:cubicBezTo>
                  <a:cubicBezTo>
                    <a:pt x="2645" y="31"/>
                    <a:pt x="3405" y="1"/>
                    <a:pt x="34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3703;p82">
              <a:extLst>
                <a:ext uri="{FF2B5EF4-FFF2-40B4-BE49-F238E27FC236}">
                  <a16:creationId xmlns:a16="http://schemas.microsoft.com/office/drawing/2014/main" id="{5FCC8959-335D-4FF5-A5F6-CD2EEEC85DE3}"/>
                </a:ext>
              </a:extLst>
            </p:cNvPr>
            <p:cNvSpPr/>
            <p:nvPr/>
          </p:nvSpPr>
          <p:spPr>
            <a:xfrm>
              <a:off x="5467385" y="2761299"/>
              <a:ext cx="143910" cy="17091"/>
            </a:xfrm>
            <a:custGeom>
              <a:avLst/>
              <a:gdLst/>
              <a:ahLst/>
              <a:cxnLst/>
              <a:rect l="l" t="t" r="r" b="b"/>
              <a:pathLst>
                <a:path w="7174" h="852" extrusionOk="0">
                  <a:moveTo>
                    <a:pt x="1" y="0"/>
                  </a:moveTo>
                  <a:lnTo>
                    <a:pt x="1" y="851"/>
                  </a:lnTo>
                  <a:lnTo>
                    <a:pt x="7174" y="851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3704;p82">
              <a:extLst>
                <a:ext uri="{FF2B5EF4-FFF2-40B4-BE49-F238E27FC236}">
                  <a16:creationId xmlns:a16="http://schemas.microsoft.com/office/drawing/2014/main" id="{2EC57DA6-EC19-4288-A6C3-1D9DE7DF4EB7}"/>
                </a:ext>
              </a:extLst>
            </p:cNvPr>
            <p:cNvSpPr/>
            <p:nvPr/>
          </p:nvSpPr>
          <p:spPr>
            <a:xfrm>
              <a:off x="5690555" y="2819212"/>
              <a:ext cx="71975" cy="51233"/>
            </a:xfrm>
            <a:custGeom>
              <a:avLst/>
              <a:gdLst/>
              <a:ahLst/>
              <a:cxnLst/>
              <a:rect l="l" t="t" r="r" b="b"/>
              <a:pathLst>
                <a:path w="3588" h="2554" extrusionOk="0">
                  <a:moveTo>
                    <a:pt x="0" y="1"/>
                  </a:moveTo>
                  <a:lnTo>
                    <a:pt x="0" y="2554"/>
                  </a:lnTo>
                  <a:lnTo>
                    <a:pt x="3587" y="2554"/>
                  </a:lnTo>
                  <a:lnTo>
                    <a:pt x="3587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3705;p82">
              <a:extLst>
                <a:ext uri="{FF2B5EF4-FFF2-40B4-BE49-F238E27FC236}">
                  <a16:creationId xmlns:a16="http://schemas.microsoft.com/office/drawing/2014/main" id="{BD747D4F-D4F4-4B4F-8188-BA614B1E1D12}"/>
                </a:ext>
              </a:extLst>
            </p:cNvPr>
            <p:cNvSpPr/>
            <p:nvPr/>
          </p:nvSpPr>
          <p:spPr>
            <a:xfrm>
              <a:off x="5385078" y="2817387"/>
              <a:ext cx="306096" cy="54904"/>
            </a:xfrm>
            <a:custGeom>
              <a:avLst/>
              <a:gdLst/>
              <a:ahLst/>
              <a:cxnLst/>
              <a:rect l="l" t="t" r="r" b="b"/>
              <a:pathLst>
                <a:path w="15259" h="2737" extrusionOk="0">
                  <a:moveTo>
                    <a:pt x="0" y="1"/>
                  </a:moveTo>
                  <a:lnTo>
                    <a:pt x="0" y="2736"/>
                  </a:lnTo>
                  <a:lnTo>
                    <a:pt x="15259" y="2736"/>
                  </a:lnTo>
                  <a:lnTo>
                    <a:pt x="1525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3706;p82">
              <a:extLst>
                <a:ext uri="{FF2B5EF4-FFF2-40B4-BE49-F238E27FC236}">
                  <a16:creationId xmlns:a16="http://schemas.microsoft.com/office/drawing/2014/main" id="{3145E4EA-F5A6-481D-B2E7-60F7F14D3093}"/>
                </a:ext>
              </a:extLst>
            </p:cNvPr>
            <p:cNvSpPr/>
            <p:nvPr/>
          </p:nvSpPr>
          <p:spPr>
            <a:xfrm>
              <a:off x="5689332" y="2817387"/>
              <a:ext cx="78675" cy="3671"/>
            </a:xfrm>
            <a:custGeom>
              <a:avLst/>
              <a:gdLst/>
              <a:ahLst/>
              <a:cxnLst/>
              <a:rect l="l" t="t" r="r" b="b"/>
              <a:pathLst>
                <a:path w="3922" h="183" extrusionOk="0">
                  <a:moveTo>
                    <a:pt x="1" y="1"/>
                  </a:moveTo>
                  <a:lnTo>
                    <a:pt x="1" y="183"/>
                  </a:lnTo>
                  <a:lnTo>
                    <a:pt x="3830" y="183"/>
                  </a:lnTo>
                  <a:cubicBezTo>
                    <a:pt x="3891" y="183"/>
                    <a:pt x="3922" y="153"/>
                    <a:pt x="3922" y="92"/>
                  </a:cubicBezTo>
                  <a:cubicBezTo>
                    <a:pt x="3922" y="31"/>
                    <a:pt x="3891" y="1"/>
                    <a:pt x="383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3707;p82">
              <a:extLst>
                <a:ext uri="{FF2B5EF4-FFF2-40B4-BE49-F238E27FC236}">
                  <a16:creationId xmlns:a16="http://schemas.microsoft.com/office/drawing/2014/main" id="{B2EF147D-52BC-4806-B282-62EA782C6DF6}"/>
                </a:ext>
              </a:extLst>
            </p:cNvPr>
            <p:cNvSpPr/>
            <p:nvPr/>
          </p:nvSpPr>
          <p:spPr>
            <a:xfrm>
              <a:off x="5689332" y="2868601"/>
              <a:ext cx="78675" cy="3691"/>
            </a:xfrm>
            <a:custGeom>
              <a:avLst/>
              <a:gdLst/>
              <a:ahLst/>
              <a:cxnLst/>
              <a:rect l="l" t="t" r="r" b="b"/>
              <a:pathLst>
                <a:path w="3922" h="184" extrusionOk="0">
                  <a:moveTo>
                    <a:pt x="1" y="1"/>
                  </a:moveTo>
                  <a:lnTo>
                    <a:pt x="1" y="183"/>
                  </a:lnTo>
                  <a:lnTo>
                    <a:pt x="3830" y="183"/>
                  </a:lnTo>
                  <a:cubicBezTo>
                    <a:pt x="3891" y="183"/>
                    <a:pt x="3922" y="153"/>
                    <a:pt x="3922" y="92"/>
                  </a:cubicBezTo>
                  <a:cubicBezTo>
                    <a:pt x="3922" y="31"/>
                    <a:pt x="3891" y="1"/>
                    <a:pt x="383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3708;p82">
              <a:extLst>
                <a:ext uri="{FF2B5EF4-FFF2-40B4-BE49-F238E27FC236}">
                  <a16:creationId xmlns:a16="http://schemas.microsoft.com/office/drawing/2014/main" id="{BD802BA2-D648-47FF-9FC9-8D2A47C83064}"/>
                </a:ext>
              </a:extLst>
            </p:cNvPr>
            <p:cNvSpPr/>
            <p:nvPr/>
          </p:nvSpPr>
          <p:spPr>
            <a:xfrm>
              <a:off x="5691157" y="2828701"/>
              <a:ext cx="71373" cy="903"/>
            </a:xfrm>
            <a:custGeom>
              <a:avLst/>
              <a:gdLst/>
              <a:ahLst/>
              <a:cxnLst/>
              <a:rect l="l" t="t" r="r" b="b"/>
              <a:pathLst>
                <a:path w="3558" h="45" extrusionOk="0">
                  <a:moveTo>
                    <a:pt x="242" y="1"/>
                  </a:moveTo>
                  <a:cubicBezTo>
                    <a:pt x="89" y="1"/>
                    <a:pt x="1" y="4"/>
                    <a:pt x="1" y="14"/>
                  </a:cubicBezTo>
                  <a:cubicBezTo>
                    <a:pt x="1" y="44"/>
                    <a:pt x="791" y="44"/>
                    <a:pt x="1764" y="44"/>
                  </a:cubicBezTo>
                  <a:cubicBezTo>
                    <a:pt x="2767" y="44"/>
                    <a:pt x="3557" y="14"/>
                    <a:pt x="3557" y="14"/>
                  </a:cubicBezTo>
                  <a:lnTo>
                    <a:pt x="1764" y="14"/>
                  </a:lnTo>
                  <a:cubicBezTo>
                    <a:pt x="1115" y="14"/>
                    <a:pt x="548" y="1"/>
                    <a:pt x="24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3709;p82">
              <a:extLst>
                <a:ext uri="{FF2B5EF4-FFF2-40B4-BE49-F238E27FC236}">
                  <a16:creationId xmlns:a16="http://schemas.microsoft.com/office/drawing/2014/main" id="{83F5339E-11F7-47F0-BEB8-7F2670BA5276}"/>
                </a:ext>
              </a:extLst>
            </p:cNvPr>
            <p:cNvSpPr/>
            <p:nvPr/>
          </p:nvSpPr>
          <p:spPr>
            <a:xfrm>
              <a:off x="5691157" y="2838109"/>
              <a:ext cx="71373" cy="642"/>
            </a:xfrm>
            <a:custGeom>
              <a:avLst/>
              <a:gdLst/>
              <a:ahLst/>
              <a:cxnLst/>
              <a:rect l="l" t="t" r="r" b="b"/>
              <a:pathLst>
                <a:path w="3558" h="32" extrusionOk="0">
                  <a:moveTo>
                    <a:pt x="1764" y="1"/>
                  </a:moveTo>
                  <a:cubicBezTo>
                    <a:pt x="791" y="1"/>
                    <a:pt x="1" y="31"/>
                    <a:pt x="1" y="31"/>
                  </a:cubicBezTo>
                  <a:lnTo>
                    <a:pt x="3557" y="31"/>
                  </a:lnTo>
                  <a:cubicBezTo>
                    <a:pt x="3557" y="31"/>
                    <a:pt x="2767" y="1"/>
                    <a:pt x="176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3710;p82">
              <a:extLst>
                <a:ext uri="{FF2B5EF4-FFF2-40B4-BE49-F238E27FC236}">
                  <a16:creationId xmlns:a16="http://schemas.microsoft.com/office/drawing/2014/main" id="{E2143DBB-E560-4710-95F6-00DABE04550A}"/>
                </a:ext>
              </a:extLst>
            </p:cNvPr>
            <p:cNvSpPr/>
            <p:nvPr/>
          </p:nvSpPr>
          <p:spPr>
            <a:xfrm>
              <a:off x="5691157" y="2847878"/>
              <a:ext cx="71373" cy="622"/>
            </a:xfrm>
            <a:custGeom>
              <a:avLst/>
              <a:gdLst/>
              <a:ahLst/>
              <a:cxnLst/>
              <a:rect l="l" t="t" r="r" b="b"/>
              <a:pathLst>
                <a:path w="3558" h="31" extrusionOk="0">
                  <a:moveTo>
                    <a:pt x="1764" y="0"/>
                  </a:moveTo>
                  <a:cubicBezTo>
                    <a:pt x="791" y="0"/>
                    <a:pt x="1" y="31"/>
                    <a:pt x="1" y="31"/>
                  </a:cubicBezTo>
                  <a:lnTo>
                    <a:pt x="3557" y="31"/>
                  </a:lnTo>
                  <a:cubicBezTo>
                    <a:pt x="3557" y="31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3711;p82">
              <a:extLst>
                <a:ext uri="{FF2B5EF4-FFF2-40B4-BE49-F238E27FC236}">
                  <a16:creationId xmlns:a16="http://schemas.microsoft.com/office/drawing/2014/main" id="{E9FC5791-6D1C-4E1D-BFE4-D166E87BDADF}"/>
                </a:ext>
              </a:extLst>
            </p:cNvPr>
            <p:cNvSpPr/>
            <p:nvPr/>
          </p:nvSpPr>
          <p:spPr>
            <a:xfrm>
              <a:off x="5691157" y="2857969"/>
              <a:ext cx="71373" cy="903"/>
            </a:xfrm>
            <a:custGeom>
              <a:avLst/>
              <a:gdLst/>
              <a:ahLst/>
              <a:cxnLst/>
              <a:rect l="l" t="t" r="r" b="b"/>
              <a:pathLst>
                <a:path w="3558" h="45" extrusionOk="0">
                  <a:moveTo>
                    <a:pt x="242" y="1"/>
                  </a:moveTo>
                  <a:cubicBezTo>
                    <a:pt x="89" y="1"/>
                    <a:pt x="1" y="4"/>
                    <a:pt x="1" y="14"/>
                  </a:cubicBezTo>
                  <a:cubicBezTo>
                    <a:pt x="1" y="44"/>
                    <a:pt x="791" y="44"/>
                    <a:pt x="1764" y="44"/>
                  </a:cubicBezTo>
                  <a:cubicBezTo>
                    <a:pt x="2767" y="44"/>
                    <a:pt x="3557" y="14"/>
                    <a:pt x="3557" y="14"/>
                  </a:cubicBezTo>
                  <a:cubicBezTo>
                    <a:pt x="3557" y="4"/>
                    <a:pt x="3469" y="1"/>
                    <a:pt x="3315" y="1"/>
                  </a:cubicBezTo>
                  <a:cubicBezTo>
                    <a:pt x="3007" y="1"/>
                    <a:pt x="2432" y="14"/>
                    <a:pt x="1764" y="14"/>
                  </a:cubicBezTo>
                  <a:cubicBezTo>
                    <a:pt x="1115" y="14"/>
                    <a:pt x="548" y="1"/>
                    <a:pt x="24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3712;p82">
              <a:extLst>
                <a:ext uri="{FF2B5EF4-FFF2-40B4-BE49-F238E27FC236}">
                  <a16:creationId xmlns:a16="http://schemas.microsoft.com/office/drawing/2014/main" id="{AFFBEE58-0A56-4019-AC90-73571358E9B1}"/>
                </a:ext>
              </a:extLst>
            </p:cNvPr>
            <p:cNvSpPr/>
            <p:nvPr/>
          </p:nvSpPr>
          <p:spPr>
            <a:xfrm>
              <a:off x="5699703" y="2877146"/>
              <a:ext cx="73179" cy="139036"/>
            </a:xfrm>
            <a:custGeom>
              <a:avLst/>
              <a:gdLst/>
              <a:ahLst/>
              <a:cxnLst/>
              <a:rect l="l" t="t" r="r" b="b"/>
              <a:pathLst>
                <a:path w="3648" h="6931" extrusionOk="0">
                  <a:moveTo>
                    <a:pt x="0" y="0"/>
                  </a:moveTo>
                  <a:lnTo>
                    <a:pt x="0" y="6930"/>
                  </a:lnTo>
                  <a:lnTo>
                    <a:pt x="3648" y="6930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3713;p82">
              <a:extLst>
                <a:ext uri="{FF2B5EF4-FFF2-40B4-BE49-F238E27FC236}">
                  <a16:creationId xmlns:a16="http://schemas.microsoft.com/office/drawing/2014/main" id="{9AA85080-6A02-4F15-B098-E69FFA397351}"/>
                </a:ext>
              </a:extLst>
            </p:cNvPr>
            <p:cNvSpPr/>
            <p:nvPr/>
          </p:nvSpPr>
          <p:spPr>
            <a:xfrm>
              <a:off x="5355810" y="2872272"/>
              <a:ext cx="343909" cy="150610"/>
            </a:xfrm>
            <a:custGeom>
              <a:avLst/>
              <a:gdLst/>
              <a:ahLst/>
              <a:cxnLst/>
              <a:rect l="l" t="t" r="r" b="b"/>
              <a:pathLst>
                <a:path w="17144" h="7508" extrusionOk="0">
                  <a:moveTo>
                    <a:pt x="0" y="0"/>
                  </a:moveTo>
                  <a:lnTo>
                    <a:pt x="0" y="7508"/>
                  </a:lnTo>
                  <a:lnTo>
                    <a:pt x="17143" y="7508"/>
                  </a:lnTo>
                  <a:lnTo>
                    <a:pt x="17143" y="0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3714;p82">
              <a:extLst>
                <a:ext uri="{FF2B5EF4-FFF2-40B4-BE49-F238E27FC236}">
                  <a16:creationId xmlns:a16="http://schemas.microsoft.com/office/drawing/2014/main" id="{53C15BF1-BD30-4864-B5CE-ACD592FBE58A}"/>
                </a:ext>
              </a:extLst>
            </p:cNvPr>
            <p:cNvSpPr/>
            <p:nvPr/>
          </p:nvSpPr>
          <p:spPr>
            <a:xfrm>
              <a:off x="5690555" y="3013114"/>
              <a:ext cx="93299" cy="9769"/>
            </a:xfrm>
            <a:custGeom>
              <a:avLst/>
              <a:gdLst/>
              <a:ahLst/>
              <a:cxnLst/>
              <a:rect l="l" t="t" r="r" b="b"/>
              <a:pathLst>
                <a:path w="4651" h="487" extrusionOk="0">
                  <a:moveTo>
                    <a:pt x="0" y="1"/>
                  </a:moveTo>
                  <a:lnTo>
                    <a:pt x="0" y="487"/>
                  </a:lnTo>
                  <a:lnTo>
                    <a:pt x="4408" y="487"/>
                  </a:lnTo>
                  <a:cubicBezTo>
                    <a:pt x="4529" y="487"/>
                    <a:pt x="4651" y="396"/>
                    <a:pt x="4651" y="244"/>
                  </a:cubicBezTo>
                  <a:cubicBezTo>
                    <a:pt x="4651" y="122"/>
                    <a:pt x="4529" y="1"/>
                    <a:pt x="4408" y="1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3715;p82">
              <a:extLst>
                <a:ext uri="{FF2B5EF4-FFF2-40B4-BE49-F238E27FC236}">
                  <a16:creationId xmlns:a16="http://schemas.microsoft.com/office/drawing/2014/main" id="{22877FFC-F4AC-444E-B107-15B53B4C167D}"/>
                </a:ext>
              </a:extLst>
            </p:cNvPr>
            <p:cNvSpPr/>
            <p:nvPr/>
          </p:nvSpPr>
          <p:spPr>
            <a:xfrm>
              <a:off x="5690555" y="2872272"/>
              <a:ext cx="93299" cy="9769"/>
            </a:xfrm>
            <a:custGeom>
              <a:avLst/>
              <a:gdLst/>
              <a:ahLst/>
              <a:cxnLst/>
              <a:rect l="l" t="t" r="r" b="b"/>
              <a:pathLst>
                <a:path w="4651" h="487" extrusionOk="0">
                  <a:moveTo>
                    <a:pt x="0" y="0"/>
                  </a:moveTo>
                  <a:lnTo>
                    <a:pt x="0" y="486"/>
                  </a:lnTo>
                  <a:lnTo>
                    <a:pt x="4408" y="486"/>
                  </a:lnTo>
                  <a:cubicBezTo>
                    <a:pt x="4529" y="486"/>
                    <a:pt x="4651" y="395"/>
                    <a:pt x="4651" y="243"/>
                  </a:cubicBezTo>
                  <a:cubicBezTo>
                    <a:pt x="4651" y="122"/>
                    <a:pt x="4529" y="0"/>
                    <a:pt x="4408" y="0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3716;p82">
              <a:extLst>
                <a:ext uri="{FF2B5EF4-FFF2-40B4-BE49-F238E27FC236}">
                  <a16:creationId xmlns:a16="http://schemas.microsoft.com/office/drawing/2014/main" id="{7F207926-2F68-49E5-BCAA-C0C2BED4D55A}"/>
                </a:ext>
              </a:extLst>
            </p:cNvPr>
            <p:cNvSpPr/>
            <p:nvPr/>
          </p:nvSpPr>
          <p:spPr>
            <a:xfrm>
              <a:off x="5699703" y="2895782"/>
              <a:ext cx="73801" cy="883"/>
            </a:xfrm>
            <a:custGeom>
              <a:avLst/>
              <a:gdLst/>
              <a:ahLst/>
              <a:cxnLst/>
              <a:rect l="l" t="t" r="r" b="b"/>
              <a:pathLst>
                <a:path w="3679" h="44" extrusionOk="0">
                  <a:moveTo>
                    <a:pt x="250" y="0"/>
                  </a:moveTo>
                  <a:cubicBezTo>
                    <a:pt x="92" y="0"/>
                    <a:pt x="0" y="3"/>
                    <a:pt x="0" y="14"/>
                  </a:cubicBezTo>
                  <a:cubicBezTo>
                    <a:pt x="0" y="44"/>
                    <a:pt x="821" y="44"/>
                    <a:pt x="1824" y="44"/>
                  </a:cubicBezTo>
                  <a:cubicBezTo>
                    <a:pt x="2858" y="44"/>
                    <a:pt x="3678" y="14"/>
                    <a:pt x="3678" y="14"/>
                  </a:cubicBezTo>
                  <a:cubicBezTo>
                    <a:pt x="3678" y="3"/>
                    <a:pt x="3587" y="0"/>
                    <a:pt x="3427" y="0"/>
                  </a:cubicBezTo>
                  <a:cubicBezTo>
                    <a:pt x="3107" y="0"/>
                    <a:pt x="2513" y="14"/>
                    <a:pt x="1824" y="14"/>
                  </a:cubicBezTo>
                  <a:cubicBezTo>
                    <a:pt x="1155" y="14"/>
                    <a:pt x="568" y="0"/>
                    <a:pt x="25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3717;p82">
              <a:extLst>
                <a:ext uri="{FF2B5EF4-FFF2-40B4-BE49-F238E27FC236}">
                  <a16:creationId xmlns:a16="http://schemas.microsoft.com/office/drawing/2014/main" id="{6D60C943-866E-4254-9C39-F52C37992E5B}"/>
                </a:ext>
              </a:extLst>
            </p:cNvPr>
            <p:cNvSpPr/>
            <p:nvPr/>
          </p:nvSpPr>
          <p:spPr>
            <a:xfrm>
              <a:off x="5699703" y="2913455"/>
              <a:ext cx="73801" cy="903"/>
            </a:xfrm>
            <a:custGeom>
              <a:avLst/>
              <a:gdLst/>
              <a:ahLst/>
              <a:cxnLst/>
              <a:rect l="l" t="t" r="r" b="b"/>
              <a:pathLst>
                <a:path w="3679" h="45" extrusionOk="0">
                  <a:moveTo>
                    <a:pt x="250" y="1"/>
                  </a:moveTo>
                  <a:cubicBezTo>
                    <a:pt x="92" y="1"/>
                    <a:pt x="0" y="4"/>
                    <a:pt x="0" y="14"/>
                  </a:cubicBezTo>
                  <a:cubicBezTo>
                    <a:pt x="0" y="44"/>
                    <a:pt x="821" y="44"/>
                    <a:pt x="1824" y="44"/>
                  </a:cubicBezTo>
                  <a:cubicBezTo>
                    <a:pt x="2858" y="44"/>
                    <a:pt x="3678" y="14"/>
                    <a:pt x="3678" y="14"/>
                  </a:cubicBezTo>
                  <a:lnTo>
                    <a:pt x="1824" y="14"/>
                  </a:lnTo>
                  <a:cubicBezTo>
                    <a:pt x="1155" y="14"/>
                    <a:pt x="568" y="1"/>
                    <a:pt x="25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3718;p82">
              <a:extLst>
                <a:ext uri="{FF2B5EF4-FFF2-40B4-BE49-F238E27FC236}">
                  <a16:creationId xmlns:a16="http://schemas.microsoft.com/office/drawing/2014/main" id="{1FB25523-403A-4DB7-A7A5-A04E9D753755}"/>
                </a:ext>
              </a:extLst>
            </p:cNvPr>
            <p:cNvSpPr/>
            <p:nvPr/>
          </p:nvSpPr>
          <p:spPr>
            <a:xfrm>
              <a:off x="5699703" y="2931409"/>
              <a:ext cx="73801" cy="622"/>
            </a:xfrm>
            <a:custGeom>
              <a:avLst/>
              <a:gdLst/>
              <a:ahLst/>
              <a:cxnLst/>
              <a:rect l="l" t="t" r="r" b="b"/>
              <a:pathLst>
                <a:path w="3679" h="31" extrusionOk="0">
                  <a:moveTo>
                    <a:pt x="0" y="0"/>
                  </a:moveTo>
                  <a:cubicBezTo>
                    <a:pt x="0" y="31"/>
                    <a:pt x="821" y="31"/>
                    <a:pt x="1824" y="31"/>
                  </a:cubicBezTo>
                  <a:cubicBezTo>
                    <a:pt x="2858" y="31"/>
                    <a:pt x="3678" y="0"/>
                    <a:pt x="367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3719;p82">
              <a:extLst>
                <a:ext uri="{FF2B5EF4-FFF2-40B4-BE49-F238E27FC236}">
                  <a16:creationId xmlns:a16="http://schemas.microsoft.com/office/drawing/2014/main" id="{5379327A-3B78-409E-8E1A-68965A179F83}"/>
                </a:ext>
              </a:extLst>
            </p:cNvPr>
            <p:cNvSpPr/>
            <p:nvPr/>
          </p:nvSpPr>
          <p:spPr>
            <a:xfrm>
              <a:off x="5699703" y="2949082"/>
              <a:ext cx="73801" cy="642"/>
            </a:xfrm>
            <a:custGeom>
              <a:avLst/>
              <a:gdLst/>
              <a:ahLst/>
              <a:cxnLst/>
              <a:rect l="l" t="t" r="r" b="b"/>
              <a:pathLst>
                <a:path w="3679" h="32" extrusionOk="0">
                  <a:moveTo>
                    <a:pt x="1824" y="1"/>
                  </a:moveTo>
                  <a:cubicBezTo>
                    <a:pt x="821" y="1"/>
                    <a:pt x="0" y="31"/>
                    <a:pt x="0" y="31"/>
                  </a:cubicBezTo>
                  <a:lnTo>
                    <a:pt x="3678" y="31"/>
                  </a:lnTo>
                  <a:cubicBezTo>
                    <a:pt x="3678" y="1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3720;p82">
              <a:extLst>
                <a:ext uri="{FF2B5EF4-FFF2-40B4-BE49-F238E27FC236}">
                  <a16:creationId xmlns:a16="http://schemas.microsoft.com/office/drawing/2014/main" id="{9754B2D5-3473-48E7-AEC8-7AFFB59FAC48}"/>
                </a:ext>
              </a:extLst>
            </p:cNvPr>
            <p:cNvSpPr/>
            <p:nvPr/>
          </p:nvSpPr>
          <p:spPr>
            <a:xfrm>
              <a:off x="5699703" y="2966775"/>
              <a:ext cx="73801" cy="622"/>
            </a:xfrm>
            <a:custGeom>
              <a:avLst/>
              <a:gdLst/>
              <a:ahLst/>
              <a:cxnLst/>
              <a:rect l="l" t="t" r="r" b="b"/>
              <a:pathLst>
                <a:path w="3679" h="31" extrusionOk="0">
                  <a:moveTo>
                    <a:pt x="1824" y="0"/>
                  </a:moveTo>
                  <a:cubicBezTo>
                    <a:pt x="821" y="0"/>
                    <a:pt x="0" y="31"/>
                    <a:pt x="0" y="31"/>
                  </a:cubicBezTo>
                  <a:lnTo>
                    <a:pt x="3678" y="31"/>
                  </a:lnTo>
                  <a:cubicBezTo>
                    <a:pt x="3678" y="31"/>
                    <a:pt x="2858" y="0"/>
                    <a:pt x="182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Google Shape;3721;p82">
              <a:extLst>
                <a:ext uri="{FF2B5EF4-FFF2-40B4-BE49-F238E27FC236}">
                  <a16:creationId xmlns:a16="http://schemas.microsoft.com/office/drawing/2014/main" id="{C76012E2-A9EF-45B8-B57C-A00001E18870}"/>
                </a:ext>
              </a:extLst>
            </p:cNvPr>
            <p:cNvSpPr/>
            <p:nvPr/>
          </p:nvSpPr>
          <p:spPr>
            <a:xfrm>
              <a:off x="5699703" y="2984448"/>
              <a:ext cx="73801" cy="642"/>
            </a:xfrm>
            <a:custGeom>
              <a:avLst/>
              <a:gdLst/>
              <a:ahLst/>
              <a:cxnLst/>
              <a:rect l="l" t="t" r="r" b="b"/>
              <a:pathLst>
                <a:path w="3679" h="32" extrusionOk="0">
                  <a:moveTo>
                    <a:pt x="1824" y="1"/>
                  </a:moveTo>
                  <a:cubicBezTo>
                    <a:pt x="821" y="1"/>
                    <a:pt x="0" y="31"/>
                    <a:pt x="0" y="31"/>
                  </a:cubicBezTo>
                  <a:lnTo>
                    <a:pt x="3678" y="31"/>
                  </a:lnTo>
                  <a:cubicBezTo>
                    <a:pt x="3678" y="31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3722;p82">
              <a:extLst>
                <a:ext uri="{FF2B5EF4-FFF2-40B4-BE49-F238E27FC236}">
                  <a16:creationId xmlns:a16="http://schemas.microsoft.com/office/drawing/2014/main" id="{4C58A454-C1F1-4B69-97DE-54474F237EFC}"/>
                </a:ext>
              </a:extLst>
            </p:cNvPr>
            <p:cNvSpPr/>
            <p:nvPr/>
          </p:nvSpPr>
          <p:spPr>
            <a:xfrm>
              <a:off x="5699703" y="3002743"/>
              <a:ext cx="73801" cy="20"/>
            </a:xfrm>
            <a:custGeom>
              <a:avLst/>
              <a:gdLst/>
              <a:ahLst/>
              <a:cxnLst/>
              <a:rect l="l" t="t" r="r" b="b"/>
              <a:pathLst>
                <a:path w="3679" h="1" extrusionOk="0">
                  <a:moveTo>
                    <a:pt x="3678" y="1"/>
                  </a:moveTo>
                  <a:lnTo>
                    <a:pt x="1824" y="1"/>
                  </a:lnTo>
                  <a:lnTo>
                    <a:pt x="0" y="1"/>
                  </a:lnTo>
                  <a:cubicBezTo>
                    <a:pt x="0" y="1"/>
                    <a:pt x="821" y="1"/>
                    <a:pt x="1824" y="1"/>
                  </a:cubicBezTo>
                  <a:cubicBezTo>
                    <a:pt x="2858" y="1"/>
                    <a:pt x="3678" y="1"/>
                    <a:pt x="367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723;p82">
              <a:extLst>
                <a:ext uri="{FF2B5EF4-FFF2-40B4-BE49-F238E27FC236}">
                  <a16:creationId xmlns:a16="http://schemas.microsoft.com/office/drawing/2014/main" id="{BB84AC5C-8077-435D-A1B9-E722ABFF3202}"/>
                </a:ext>
              </a:extLst>
            </p:cNvPr>
            <p:cNvSpPr/>
            <p:nvPr/>
          </p:nvSpPr>
          <p:spPr>
            <a:xfrm>
              <a:off x="5443614" y="2915561"/>
              <a:ext cx="29889" cy="64653"/>
            </a:xfrm>
            <a:custGeom>
              <a:avLst/>
              <a:gdLst/>
              <a:ahLst/>
              <a:cxnLst/>
              <a:rect l="l" t="t" r="r" b="b"/>
              <a:pathLst>
                <a:path w="1490" h="3223" extrusionOk="0">
                  <a:moveTo>
                    <a:pt x="760" y="0"/>
                  </a:moveTo>
                  <a:cubicBezTo>
                    <a:pt x="274" y="0"/>
                    <a:pt x="0" y="304"/>
                    <a:pt x="0" y="790"/>
                  </a:cubicBezTo>
                  <a:lnTo>
                    <a:pt x="0" y="2432"/>
                  </a:lnTo>
                  <a:cubicBezTo>
                    <a:pt x="0" y="2949"/>
                    <a:pt x="274" y="3222"/>
                    <a:pt x="760" y="3222"/>
                  </a:cubicBezTo>
                  <a:cubicBezTo>
                    <a:pt x="1246" y="3222"/>
                    <a:pt x="1490" y="2949"/>
                    <a:pt x="1490" y="2432"/>
                  </a:cubicBezTo>
                  <a:lnTo>
                    <a:pt x="1490" y="2006"/>
                  </a:lnTo>
                  <a:lnTo>
                    <a:pt x="1034" y="2006"/>
                  </a:lnTo>
                  <a:lnTo>
                    <a:pt x="1034" y="2462"/>
                  </a:lnTo>
                  <a:cubicBezTo>
                    <a:pt x="1034" y="2705"/>
                    <a:pt x="942" y="2766"/>
                    <a:pt x="790" y="2766"/>
                  </a:cubicBezTo>
                  <a:cubicBezTo>
                    <a:pt x="608" y="2766"/>
                    <a:pt x="517" y="2705"/>
                    <a:pt x="517" y="2462"/>
                  </a:cubicBezTo>
                  <a:lnTo>
                    <a:pt x="517" y="760"/>
                  </a:lnTo>
                  <a:cubicBezTo>
                    <a:pt x="517" y="547"/>
                    <a:pt x="638" y="456"/>
                    <a:pt x="790" y="456"/>
                  </a:cubicBezTo>
                  <a:cubicBezTo>
                    <a:pt x="942" y="456"/>
                    <a:pt x="1034" y="547"/>
                    <a:pt x="1034" y="760"/>
                  </a:cubicBezTo>
                  <a:lnTo>
                    <a:pt x="1034" y="1094"/>
                  </a:lnTo>
                  <a:lnTo>
                    <a:pt x="1490" y="1094"/>
                  </a:lnTo>
                  <a:lnTo>
                    <a:pt x="1490" y="790"/>
                  </a:lnTo>
                  <a:cubicBezTo>
                    <a:pt x="1490" y="304"/>
                    <a:pt x="1246" y="0"/>
                    <a:pt x="76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724;p82">
              <a:extLst>
                <a:ext uri="{FF2B5EF4-FFF2-40B4-BE49-F238E27FC236}">
                  <a16:creationId xmlns:a16="http://schemas.microsoft.com/office/drawing/2014/main" id="{7E681456-02F3-41E1-A01E-AE15CA02A1FF}"/>
                </a:ext>
              </a:extLst>
            </p:cNvPr>
            <p:cNvSpPr/>
            <p:nvPr/>
          </p:nvSpPr>
          <p:spPr>
            <a:xfrm>
              <a:off x="5477135" y="2918611"/>
              <a:ext cx="32959" cy="58996"/>
            </a:xfrm>
            <a:custGeom>
              <a:avLst/>
              <a:gdLst/>
              <a:ahLst/>
              <a:cxnLst/>
              <a:rect l="l" t="t" r="r" b="b"/>
              <a:pathLst>
                <a:path w="1643" h="2941" extrusionOk="0">
                  <a:moveTo>
                    <a:pt x="822" y="304"/>
                  </a:moveTo>
                  <a:cubicBezTo>
                    <a:pt x="974" y="304"/>
                    <a:pt x="1095" y="395"/>
                    <a:pt x="1095" y="608"/>
                  </a:cubicBezTo>
                  <a:lnTo>
                    <a:pt x="1095" y="2310"/>
                  </a:lnTo>
                  <a:cubicBezTo>
                    <a:pt x="1095" y="2553"/>
                    <a:pt x="974" y="2614"/>
                    <a:pt x="822" y="2614"/>
                  </a:cubicBezTo>
                  <a:cubicBezTo>
                    <a:pt x="670" y="2614"/>
                    <a:pt x="578" y="2553"/>
                    <a:pt x="578" y="2310"/>
                  </a:cubicBezTo>
                  <a:lnTo>
                    <a:pt x="578" y="608"/>
                  </a:lnTo>
                  <a:cubicBezTo>
                    <a:pt x="578" y="395"/>
                    <a:pt x="670" y="304"/>
                    <a:pt x="822" y="304"/>
                  </a:cubicBezTo>
                  <a:close/>
                  <a:moveTo>
                    <a:pt x="822" y="0"/>
                  </a:moveTo>
                  <a:cubicBezTo>
                    <a:pt x="411" y="0"/>
                    <a:pt x="1" y="213"/>
                    <a:pt x="62" y="638"/>
                  </a:cubicBezTo>
                  <a:lnTo>
                    <a:pt x="62" y="2280"/>
                  </a:lnTo>
                  <a:cubicBezTo>
                    <a:pt x="1" y="2721"/>
                    <a:pt x="411" y="2941"/>
                    <a:pt x="822" y="2941"/>
                  </a:cubicBezTo>
                  <a:cubicBezTo>
                    <a:pt x="1232" y="2941"/>
                    <a:pt x="1642" y="2721"/>
                    <a:pt x="1582" y="2280"/>
                  </a:cubicBezTo>
                  <a:lnTo>
                    <a:pt x="1582" y="638"/>
                  </a:lnTo>
                  <a:cubicBezTo>
                    <a:pt x="1642" y="213"/>
                    <a:pt x="1232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3725;p82">
              <a:extLst>
                <a:ext uri="{FF2B5EF4-FFF2-40B4-BE49-F238E27FC236}">
                  <a16:creationId xmlns:a16="http://schemas.microsoft.com/office/drawing/2014/main" id="{4AE0372C-80E0-4EC2-8FF9-5CCABF40ACFA}"/>
                </a:ext>
              </a:extLst>
            </p:cNvPr>
            <p:cNvSpPr/>
            <p:nvPr/>
          </p:nvSpPr>
          <p:spPr>
            <a:xfrm>
              <a:off x="5514948" y="2916163"/>
              <a:ext cx="26840" cy="63430"/>
            </a:xfrm>
            <a:custGeom>
              <a:avLst/>
              <a:gdLst/>
              <a:ahLst/>
              <a:cxnLst/>
              <a:rect l="l" t="t" r="r" b="b"/>
              <a:pathLst>
                <a:path w="1338" h="3162" extrusionOk="0">
                  <a:moveTo>
                    <a:pt x="0" y="1"/>
                  </a:moveTo>
                  <a:lnTo>
                    <a:pt x="31" y="3162"/>
                  </a:lnTo>
                  <a:lnTo>
                    <a:pt x="1338" y="3162"/>
                  </a:lnTo>
                  <a:lnTo>
                    <a:pt x="1338" y="2706"/>
                  </a:lnTo>
                  <a:lnTo>
                    <a:pt x="517" y="2706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3726;p82">
              <a:extLst>
                <a:ext uri="{FF2B5EF4-FFF2-40B4-BE49-F238E27FC236}">
                  <a16:creationId xmlns:a16="http://schemas.microsoft.com/office/drawing/2014/main" id="{CCE041B4-1CE1-47D6-9A22-56C1CE869376}"/>
                </a:ext>
              </a:extLst>
            </p:cNvPr>
            <p:cNvSpPr/>
            <p:nvPr/>
          </p:nvSpPr>
          <p:spPr>
            <a:xfrm>
              <a:off x="5543293" y="2918611"/>
              <a:ext cx="32959" cy="58996"/>
            </a:xfrm>
            <a:custGeom>
              <a:avLst/>
              <a:gdLst/>
              <a:ahLst/>
              <a:cxnLst/>
              <a:rect l="l" t="t" r="r" b="b"/>
              <a:pathLst>
                <a:path w="1643" h="2941" extrusionOk="0">
                  <a:moveTo>
                    <a:pt x="837" y="304"/>
                  </a:moveTo>
                  <a:cubicBezTo>
                    <a:pt x="989" y="304"/>
                    <a:pt x="1080" y="395"/>
                    <a:pt x="1080" y="608"/>
                  </a:cubicBezTo>
                  <a:lnTo>
                    <a:pt x="1080" y="2310"/>
                  </a:lnTo>
                  <a:cubicBezTo>
                    <a:pt x="1080" y="2553"/>
                    <a:pt x="989" y="2614"/>
                    <a:pt x="837" y="2614"/>
                  </a:cubicBezTo>
                  <a:cubicBezTo>
                    <a:pt x="685" y="2614"/>
                    <a:pt x="563" y="2553"/>
                    <a:pt x="563" y="2310"/>
                  </a:cubicBezTo>
                  <a:lnTo>
                    <a:pt x="563" y="608"/>
                  </a:lnTo>
                  <a:cubicBezTo>
                    <a:pt x="563" y="395"/>
                    <a:pt x="685" y="304"/>
                    <a:pt x="837" y="304"/>
                  </a:cubicBezTo>
                  <a:close/>
                  <a:moveTo>
                    <a:pt x="822" y="0"/>
                  </a:moveTo>
                  <a:cubicBezTo>
                    <a:pt x="411" y="0"/>
                    <a:pt x="1" y="213"/>
                    <a:pt x="77" y="638"/>
                  </a:cubicBezTo>
                  <a:lnTo>
                    <a:pt x="77" y="2280"/>
                  </a:lnTo>
                  <a:cubicBezTo>
                    <a:pt x="1" y="2721"/>
                    <a:pt x="411" y="2941"/>
                    <a:pt x="822" y="2941"/>
                  </a:cubicBezTo>
                  <a:cubicBezTo>
                    <a:pt x="1232" y="2941"/>
                    <a:pt x="1642" y="2721"/>
                    <a:pt x="1566" y="2280"/>
                  </a:cubicBezTo>
                  <a:lnTo>
                    <a:pt x="1566" y="638"/>
                  </a:lnTo>
                  <a:cubicBezTo>
                    <a:pt x="1642" y="213"/>
                    <a:pt x="1232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3727;p82">
              <a:extLst>
                <a:ext uri="{FF2B5EF4-FFF2-40B4-BE49-F238E27FC236}">
                  <a16:creationId xmlns:a16="http://schemas.microsoft.com/office/drawing/2014/main" id="{E0819EC6-F1BB-4AA3-A20C-486D5B79BD7E}"/>
                </a:ext>
              </a:extLst>
            </p:cNvPr>
            <p:cNvSpPr/>
            <p:nvPr/>
          </p:nvSpPr>
          <p:spPr>
            <a:xfrm>
              <a:off x="5580806" y="2916163"/>
              <a:ext cx="29889" cy="64052"/>
            </a:xfrm>
            <a:custGeom>
              <a:avLst/>
              <a:gdLst/>
              <a:ahLst/>
              <a:cxnLst/>
              <a:rect l="l" t="t" r="r" b="b"/>
              <a:pathLst>
                <a:path w="1490" h="3193" extrusionOk="0">
                  <a:moveTo>
                    <a:pt x="0" y="1"/>
                  </a:moveTo>
                  <a:lnTo>
                    <a:pt x="0" y="2402"/>
                  </a:lnTo>
                  <a:cubicBezTo>
                    <a:pt x="0" y="2919"/>
                    <a:pt x="243" y="3192"/>
                    <a:pt x="730" y="3192"/>
                  </a:cubicBezTo>
                  <a:cubicBezTo>
                    <a:pt x="1216" y="3192"/>
                    <a:pt x="1490" y="2919"/>
                    <a:pt x="1490" y="2402"/>
                  </a:cubicBezTo>
                  <a:lnTo>
                    <a:pt x="1490" y="1"/>
                  </a:lnTo>
                  <a:lnTo>
                    <a:pt x="1003" y="1"/>
                  </a:lnTo>
                  <a:lnTo>
                    <a:pt x="1003" y="2432"/>
                  </a:lnTo>
                  <a:cubicBezTo>
                    <a:pt x="1003" y="2675"/>
                    <a:pt x="912" y="2736"/>
                    <a:pt x="760" y="2736"/>
                  </a:cubicBezTo>
                  <a:cubicBezTo>
                    <a:pt x="608" y="2736"/>
                    <a:pt x="487" y="2675"/>
                    <a:pt x="487" y="243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3728;p82">
              <a:extLst>
                <a:ext uri="{FF2B5EF4-FFF2-40B4-BE49-F238E27FC236}">
                  <a16:creationId xmlns:a16="http://schemas.microsoft.com/office/drawing/2014/main" id="{0F455629-0BC9-4613-BED2-A26FB6C303F2}"/>
                </a:ext>
              </a:extLst>
            </p:cNvPr>
            <p:cNvSpPr/>
            <p:nvPr/>
          </p:nvSpPr>
          <p:spPr>
            <a:xfrm>
              <a:off x="5617376" y="2916163"/>
              <a:ext cx="31133" cy="64052"/>
            </a:xfrm>
            <a:custGeom>
              <a:avLst/>
              <a:gdLst/>
              <a:ahLst/>
              <a:cxnLst/>
              <a:rect l="l" t="t" r="r" b="b"/>
              <a:pathLst>
                <a:path w="1552" h="3193" extrusionOk="0">
                  <a:moveTo>
                    <a:pt x="730" y="457"/>
                  </a:moveTo>
                  <a:cubicBezTo>
                    <a:pt x="913" y="457"/>
                    <a:pt x="974" y="578"/>
                    <a:pt x="974" y="791"/>
                  </a:cubicBezTo>
                  <a:lnTo>
                    <a:pt x="974" y="1095"/>
                  </a:lnTo>
                  <a:cubicBezTo>
                    <a:pt x="974" y="1338"/>
                    <a:pt x="852" y="1429"/>
                    <a:pt x="670" y="1429"/>
                  </a:cubicBezTo>
                  <a:lnTo>
                    <a:pt x="487" y="1429"/>
                  </a:lnTo>
                  <a:lnTo>
                    <a:pt x="487" y="457"/>
                  </a:lnTo>
                  <a:close/>
                  <a:moveTo>
                    <a:pt x="1" y="1"/>
                  </a:moveTo>
                  <a:lnTo>
                    <a:pt x="1" y="3192"/>
                  </a:lnTo>
                  <a:lnTo>
                    <a:pt x="487" y="3192"/>
                  </a:lnTo>
                  <a:lnTo>
                    <a:pt x="487" y="1885"/>
                  </a:lnTo>
                  <a:lnTo>
                    <a:pt x="670" y="1885"/>
                  </a:lnTo>
                  <a:cubicBezTo>
                    <a:pt x="882" y="1885"/>
                    <a:pt x="974" y="1976"/>
                    <a:pt x="974" y="2280"/>
                  </a:cubicBezTo>
                  <a:lnTo>
                    <a:pt x="974" y="2767"/>
                  </a:lnTo>
                  <a:cubicBezTo>
                    <a:pt x="974" y="2919"/>
                    <a:pt x="974" y="3040"/>
                    <a:pt x="1034" y="3162"/>
                  </a:cubicBezTo>
                  <a:lnTo>
                    <a:pt x="1551" y="3162"/>
                  </a:lnTo>
                  <a:cubicBezTo>
                    <a:pt x="1490" y="3040"/>
                    <a:pt x="1490" y="2919"/>
                    <a:pt x="1490" y="2767"/>
                  </a:cubicBezTo>
                  <a:lnTo>
                    <a:pt x="1490" y="2280"/>
                  </a:lnTo>
                  <a:cubicBezTo>
                    <a:pt x="1490" y="1976"/>
                    <a:pt x="1399" y="1733"/>
                    <a:pt x="1156" y="1612"/>
                  </a:cubicBezTo>
                  <a:cubicBezTo>
                    <a:pt x="1399" y="1490"/>
                    <a:pt x="1521" y="1247"/>
                    <a:pt x="1490" y="973"/>
                  </a:cubicBezTo>
                  <a:lnTo>
                    <a:pt x="1490" y="730"/>
                  </a:lnTo>
                  <a:cubicBezTo>
                    <a:pt x="1490" y="244"/>
                    <a:pt x="1278" y="1"/>
                    <a:pt x="76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3729;p82">
              <a:extLst>
                <a:ext uri="{FF2B5EF4-FFF2-40B4-BE49-F238E27FC236}">
                  <a16:creationId xmlns:a16="http://schemas.microsoft.com/office/drawing/2014/main" id="{34C23CB6-23B9-41B1-9720-0287EFF50229}"/>
                </a:ext>
              </a:extLst>
            </p:cNvPr>
            <p:cNvSpPr/>
            <p:nvPr/>
          </p:nvSpPr>
          <p:spPr>
            <a:xfrm>
              <a:off x="5463734" y="2837507"/>
              <a:ext cx="17091" cy="20762"/>
            </a:xfrm>
            <a:custGeom>
              <a:avLst/>
              <a:gdLst/>
              <a:ahLst/>
              <a:cxnLst/>
              <a:rect l="l" t="t" r="r" b="b"/>
              <a:pathLst>
                <a:path w="852" h="1035" extrusionOk="0">
                  <a:moveTo>
                    <a:pt x="31" y="1"/>
                  </a:moveTo>
                  <a:lnTo>
                    <a:pt x="0" y="92"/>
                  </a:lnTo>
                  <a:lnTo>
                    <a:pt x="365" y="92"/>
                  </a:lnTo>
                  <a:lnTo>
                    <a:pt x="183" y="1034"/>
                  </a:lnTo>
                  <a:lnTo>
                    <a:pt x="304" y="1034"/>
                  </a:lnTo>
                  <a:lnTo>
                    <a:pt x="487" y="92"/>
                  </a:lnTo>
                  <a:lnTo>
                    <a:pt x="851" y="92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3730;p82">
              <a:extLst>
                <a:ext uri="{FF2B5EF4-FFF2-40B4-BE49-F238E27FC236}">
                  <a16:creationId xmlns:a16="http://schemas.microsoft.com/office/drawing/2014/main" id="{AA819193-1832-43DF-991F-E747ABBBD471}"/>
                </a:ext>
              </a:extLst>
            </p:cNvPr>
            <p:cNvSpPr/>
            <p:nvPr/>
          </p:nvSpPr>
          <p:spPr>
            <a:xfrm>
              <a:off x="5474085" y="2842382"/>
              <a:ext cx="20762" cy="21364"/>
            </a:xfrm>
            <a:custGeom>
              <a:avLst/>
              <a:gdLst/>
              <a:ahLst/>
              <a:cxnLst/>
              <a:rect l="l" t="t" r="r" b="b"/>
              <a:pathLst>
                <a:path w="1035" h="1065" extrusionOk="0">
                  <a:moveTo>
                    <a:pt x="244" y="1"/>
                  </a:moveTo>
                  <a:lnTo>
                    <a:pt x="426" y="761"/>
                  </a:lnTo>
                  <a:lnTo>
                    <a:pt x="396" y="852"/>
                  </a:lnTo>
                  <a:cubicBezTo>
                    <a:pt x="335" y="943"/>
                    <a:pt x="275" y="973"/>
                    <a:pt x="214" y="973"/>
                  </a:cubicBezTo>
                  <a:cubicBezTo>
                    <a:pt x="153" y="973"/>
                    <a:pt x="92" y="943"/>
                    <a:pt x="62" y="913"/>
                  </a:cubicBezTo>
                  <a:lnTo>
                    <a:pt x="1" y="973"/>
                  </a:lnTo>
                  <a:cubicBezTo>
                    <a:pt x="62" y="1034"/>
                    <a:pt x="123" y="1065"/>
                    <a:pt x="183" y="1065"/>
                  </a:cubicBezTo>
                  <a:cubicBezTo>
                    <a:pt x="305" y="1065"/>
                    <a:pt x="366" y="1004"/>
                    <a:pt x="487" y="852"/>
                  </a:cubicBezTo>
                  <a:lnTo>
                    <a:pt x="1034" y="1"/>
                  </a:lnTo>
                  <a:lnTo>
                    <a:pt x="943" y="1"/>
                  </a:lnTo>
                  <a:lnTo>
                    <a:pt x="518" y="669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3731;p82">
              <a:extLst>
                <a:ext uri="{FF2B5EF4-FFF2-40B4-BE49-F238E27FC236}">
                  <a16:creationId xmlns:a16="http://schemas.microsoft.com/office/drawing/2014/main" id="{EBD870AE-F704-498A-904E-4B77421119D5}"/>
                </a:ext>
              </a:extLst>
            </p:cNvPr>
            <p:cNvSpPr/>
            <p:nvPr/>
          </p:nvSpPr>
          <p:spPr>
            <a:xfrm>
              <a:off x="5493604" y="2842221"/>
              <a:ext cx="18917" cy="20923"/>
            </a:xfrm>
            <a:custGeom>
              <a:avLst/>
              <a:gdLst/>
              <a:ahLst/>
              <a:cxnLst/>
              <a:rect l="l" t="t" r="r" b="b"/>
              <a:pathLst>
                <a:path w="943" h="1043" extrusionOk="0">
                  <a:moveTo>
                    <a:pt x="548" y="70"/>
                  </a:moveTo>
                  <a:cubicBezTo>
                    <a:pt x="700" y="70"/>
                    <a:pt x="821" y="191"/>
                    <a:pt x="821" y="313"/>
                  </a:cubicBezTo>
                  <a:lnTo>
                    <a:pt x="821" y="343"/>
                  </a:lnTo>
                  <a:cubicBezTo>
                    <a:pt x="852" y="525"/>
                    <a:pt x="669" y="708"/>
                    <a:pt x="487" y="708"/>
                  </a:cubicBezTo>
                  <a:cubicBezTo>
                    <a:pt x="335" y="708"/>
                    <a:pt x="213" y="617"/>
                    <a:pt x="244" y="465"/>
                  </a:cubicBezTo>
                  <a:cubicBezTo>
                    <a:pt x="213" y="252"/>
                    <a:pt x="365" y="70"/>
                    <a:pt x="548" y="70"/>
                  </a:cubicBezTo>
                  <a:close/>
                  <a:moveTo>
                    <a:pt x="516" y="1"/>
                  </a:moveTo>
                  <a:cubicBezTo>
                    <a:pt x="424" y="1"/>
                    <a:pt x="349" y="55"/>
                    <a:pt x="274" y="130"/>
                  </a:cubicBezTo>
                  <a:lnTo>
                    <a:pt x="305" y="9"/>
                  </a:lnTo>
                  <a:lnTo>
                    <a:pt x="213" y="9"/>
                  </a:lnTo>
                  <a:lnTo>
                    <a:pt x="1" y="1042"/>
                  </a:lnTo>
                  <a:lnTo>
                    <a:pt x="92" y="1042"/>
                  </a:lnTo>
                  <a:lnTo>
                    <a:pt x="183" y="617"/>
                  </a:lnTo>
                  <a:cubicBezTo>
                    <a:pt x="233" y="717"/>
                    <a:pt x="325" y="776"/>
                    <a:pt x="425" y="776"/>
                  </a:cubicBezTo>
                  <a:cubicBezTo>
                    <a:pt x="445" y="776"/>
                    <a:pt x="466" y="774"/>
                    <a:pt x="487" y="769"/>
                  </a:cubicBezTo>
                  <a:cubicBezTo>
                    <a:pt x="730" y="769"/>
                    <a:pt x="943" y="556"/>
                    <a:pt x="912" y="313"/>
                  </a:cubicBezTo>
                  <a:cubicBezTo>
                    <a:pt x="912" y="146"/>
                    <a:pt x="786" y="5"/>
                    <a:pt x="625" y="5"/>
                  </a:cubicBezTo>
                  <a:cubicBezTo>
                    <a:pt x="609" y="5"/>
                    <a:pt x="594" y="6"/>
                    <a:pt x="578" y="9"/>
                  </a:cubicBezTo>
                  <a:cubicBezTo>
                    <a:pt x="557" y="3"/>
                    <a:pt x="536" y="1"/>
                    <a:pt x="51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3732;p82">
              <a:extLst>
                <a:ext uri="{FF2B5EF4-FFF2-40B4-BE49-F238E27FC236}">
                  <a16:creationId xmlns:a16="http://schemas.microsoft.com/office/drawing/2014/main" id="{D57A4D07-DFD4-456A-915E-15D4D360822B}"/>
                </a:ext>
              </a:extLst>
            </p:cNvPr>
            <p:cNvSpPr/>
            <p:nvPr/>
          </p:nvSpPr>
          <p:spPr>
            <a:xfrm>
              <a:off x="5514346" y="2842302"/>
              <a:ext cx="16469" cy="15426"/>
            </a:xfrm>
            <a:custGeom>
              <a:avLst/>
              <a:gdLst/>
              <a:ahLst/>
              <a:cxnLst/>
              <a:rect l="l" t="t" r="r" b="b"/>
              <a:pathLst>
                <a:path w="821" h="769" extrusionOk="0">
                  <a:moveTo>
                    <a:pt x="494" y="91"/>
                  </a:moveTo>
                  <a:cubicBezTo>
                    <a:pt x="602" y="91"/>
                    <a:pt x="699" y="203"/>
                    <a:pt x="699" y="339"/>
                  </a:cubicBezTo>
                  <a:cubicBezTo>
                    <a:pt x="730" y="521"/>
                    <a:pt x="578" y="704"/>
                    <a:pt x="365" y="704"/>
                  </a:cubicBezTo>
                  <a:cubicBezTo>
                    <a:pt x="349" y="707"/>
                    <a:pt x="333" y="709"/>
                    <a:pt x="318" y="709"/>
                  </a:cubicBezTo>
                  <a:cubicBezTo>
                    <a:pt x="189" y="709"/>
                    <a:pt x="94" y="597"/>
                    <a:pt x="122" y="461"/>
                  </a:cubicBezTo>
                  <a:cubicBezTo>
                    <a:pt x="91" y="278"/>
                    <a:pt x="243" y="96"/>
                    <a:pt x="456" y="96"/>
                  </a:cubicBezTo>
                  <a:cubicBezTo>
                    <a:pt x="469" y="93"/>
                    <a:pt x="481" y="91"/>
                    <a:pt x="494" y="91"/>
                  </a:cubicBezTo>
                  <a:close/>
                  <a:moveTo>
                    <a:pt x="503" y="1"/>
                  </a:moveTo>
                  <a:cubicBezTo>
                    <a:pt x="487" y="1"/>
                    <a:pt x="472" y="2"/>
                    <a:pt x="456" y="5"/>
                  </a:cubicBezTo>
                  <a:cubicBezTo>
                    <a:pt x="438" y="3"/>
                    <a:pt x="421" y="2"/>
                    <a:pt x="405" y="2"/>
                  </a:cubicBezTo>
                  <a:cubicBezTo>
                    <a:pt x="160" y="2"/>
                    <a:pt x="0" y="205"/>
                    <a:pt x="0" y="461"/>
                  </a:cubicBezTo>
                  <a:cubicBezTo>
                    <a:pt x="0" y="627"/>
                    <a:pt x="127" y="769"/>
                    <a:pt x="311" y="769"/>
                  </a:cubicBezTo>
                  <a:cubicBezTo>
                    <a:pt x="328" y="769"/>
                    <a:pt x="346" y="767"/>
                    <a:pt x="365" y="765"/>
                  </a:cubicBezTo>
                  <a:cubicBezTo>
                    <a:pt x="608" y="765"/>
                    <a:pt x="821" y="582"/>
                    <a:pt x="790" y="309"/>
                  </a:cubicBezTo>
                  <a:cubicBezTo>
                    <a:pt x="790" y="142"/>
                    <a:pt x="664" y="1"/>
                    <a:pt x="50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3733;p82">
              <a:extLst>
                <a:ext uri="{FF2B5EF4-FFF2-40B4-BE49-F238E27FC236}">
                  <a16:creationId xmlns:a16="http://schemas.microsoft.com/office/drawing/2014/main" id="{E4DE44C0-8DDC-44DB-A9B2-B3AF3F27CCCF}"/>
                </a:ext>
              </a:extLst>
            </p:cNvPr>
            <p:cNvSpPr/>
            <p:nvPr/>
          </p:nvSpPr>
          <p:spPr>
            <a:xfrm>
              <a:off x="5532019" y="2841780"/>
              <a:ext cx="18315" cy="21966"/>
            </a:xfrm>
            <a:custGeom>
              <a:avLst/>
              <a:gdLst/>
              <a:ahLst/>
              <a:cxnLst/>
              <a:rect l="l" t="t" r="r" b="b"/>
              <a:pathLst>
                <a:path w="913" h="1095" extrusionOk="0">
                  <a:moveTo>
                    <a:pt x="447" y="119"/>
                  </a:moveTo>
                  <a:cubicBezTo>
                    <a:pt x="460" y="119"/>
                    <a:pt x="473" y="120"/>
                    <a:pt x="487" y="122"/>
                  </a:cubicBezTo>
                  <a:cubicBezTo>
                    <a:pt x="639" y="122"/>
                    <a:pt x="730" y="183"/>
                    <a:pt x="730" y="335"/>
                  </a:cubicBezTo>
                  <a:cubicBezTo>
                    <a:pt x="730" y="517"/>
                    <a:pt x="578" y="669"/>
                    <a:pt x="396" y="669"/>
                  </a:cubicBezTo>
                  <a:cubicBezTo>
                    <a:pt x="244" y="669"/>
                    <a:pt x="153" y="578"/>
                    <a:pt x="153" y="456"/>
                  </a:cubicBezTo>
                  <a:cubicBezTo>
                    <a:pt x="153" y="287"/>
                    <a:pt x="283" y="119"/>
                    <a:pt x="447" y="119"/>
                  </a:cubicBezTo>
                  <a:close/>
                  <a:moveTo>
                    <a:pt x="487" y="0"/>
                  </a:moveTo>
                  <a:cubicBezTo>
                    <a:pt x="244" y="0"/>
                    <a:pt x="31" y="213"/>
                    <a:pt x="31" y="456"/>
                  </a:cubicBezTo>
                  <a:cubicBezTo>
                    <a:pt x="31" y="623"/>
                    <a:pt x="158" y="764"/>
                    <a:pt x="342" y="764"/>
                  </a:cubicBezTo>
                  <a:cubicBezTo>
                    <a:pt x="359" y="764"/>
                    <a:pt x="377" y="763"/>
                    <a:pt x="396" y="760"/>
                  </a:cubicBezTo>
                  <a:cubicBezTo>
                    <a:pt x="487" y="760"/>
                    <a:pt x="608" y="699"/>
                    <a:pt x="700" y="639"/>
                  </a:cubicBezTo>
                  <a:lnTo>
                    <a:pt x="700" y="639"/>
                  </a:lnTo>
                  <a:lnTo>
                    <a:pt x="669" y="730"/>
                  </a:lnTo>
                  <a:cubicBezTo>
                    <a:pt x="639" y="882"/>
                    <a:pt x="517" y="1003"/>
                    <a:pt x="335" y="1003"/>
                  </a:cubicBezTo>
                  <a:cubicBezTo>
                    <a:pt x="244" y="1003"/>
                    <a:pt x="122" y="973"/>
                    <a:pt x="61" y="882"/>
                  </a:cubicBezTo>
                  <a:lnTo>
                    <a:pt x="1" y="973"/>
                  </a:lnTo>
                  <a:cubicBezTo>
                    <a:pt x="92" y="1034"/>
                    <a:pt x="213" y="1095"/>
                    <a:pt x="335" y="1095"/>
                  </a:cubicBezTo>
                  <a:cubicBezTo>
                    <a:pt x="548" y="1095"/>
                    <a:pt x="760" y="943"/>
                    <a:pt x="791" y="699"/>
                  </a:cubicBezTo>
                  <a:lnTo>
                    <a:pt x="912" y="31"/>
                  </a:lnTo>
                  <a:lnTo>
                    <a:pt x="821" y="31"/>
                  </a:lnTo>
                  <a:lnTo>
                    <a:pt x="791" y="183"/>
                  </a:lnTo>
                  <a:cubicBezTo>
                    <a:pt x="730" y="61"/>
                    <a:pt x="608" y="0"/>
                    <a:pt x="48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3734;p82">
              <a:extLst>
                <a:ext uri="{FF2B5EF4-FFF2-40B4-BE49-F238E27FC236}">
                  <a16:creationId xmlns:a16="http://schemas.microsoft.com/office/drawing/2014/main" id="{5FB5652C-B6F9-4874-8ADB-DC70B83D7473}"/>
                </a:ext>
              </a:extLst>
            </p:cNvPr>
            <p:cNvSpPr/>
            <p:nvPr/>
          </p:nvSpPr>
          <p:spPr>
            <a:xfrm>
              <a:off x="5552762" y="2842221"/>
              <a:ext cx="10993" cy="15426"/>
            </a:xfrm>
            <a:custGeom>
              <a:avLst/>
              <a:gdLst/>
              <a:ahLst/>
              <a:cxnLst/>
              <a:rect l="l" t="t" r="r" b="b"/>
              <a:pathLst>
                <a:path w="548" h="769" extrusionOk="0">
                  <a:moveTo>
                    <a:pt x="483" y="1"/>
                  </a:moveTo>
                  <a:cubicBezTo>
                    <a:pt x="384" y="1"/>
                    <a:pt x="293" y="55"/>
                    <a:pt x="243" y="130"/>
                  </a:cubicBezTo>
                  <a:lnTo>
                    <a:pt x="274" y="9"/>
                  </a:lnTo>
                  <a:lnTo>
                    <a:pt x="152" y="9"/>
                  </a:lnTo>
                  <a:lnTo>
                    <a:pt x="0" y="769"/>
                  </a:lnTo>
                  <a:lnTo>
                    <a:pt x="122" y="769"/>
                  </a:lnTo>
                  <a:lnTo>
                    <a:pt x="182" y="373"/>
                  </a:lnTo>
                  <a:cubicBezTo>
                    <a:pt x="213" y="222"/>
                    <a:pt x="334" y="100"/>
                    <a:pt x="517" y="100"/>
                  </a:cubicBezTo>
                  <a:lnTo>
                    <a:pt x="547" y="100"/>
                  </a:lnTo>
                  <a:lnTo>
                    <a:pt x="547" y="9"/>
                  </a:lnTo>
                  <a:cubicBezTo>
                    <a:pt x="526" y="3"/>
                    <a:pt x="504" y="1"/>
                    <a:pt x="48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3735;p82">
              <a:extLst>
                <a:ext uri="{FF2B5EF4-FFF2-40B4-BE49-F238E27FC236}">
                  <a16:creationId xmlns:a16="http://schemas.microsoft.com/office/drawing/2014/main" id="{11DD4EFC-EFB8-47BC-8321-40006C114CA8}"/>
                </a:ext>
              </a:extLst>
            </p:cNvPr>
            <p:cNvSpPr/>
            <p:nvPr/>
          </p:nvSpPr>
          <p:spPr>
            <a:xfrm>
              <a:off x="5563735" y="2841780"/>
              <a:ext cx="17693" cy="15948"/>
            </a:xfrm>
            <a:custGeom>
              <a:avLst/>
              <a:gdLst/>
              <a:ahLst/>
              <a:cxnLst/>
              <a:rect l="l" t="t" r="r" b="b"/>
              <a:pathLst>
                <a:path w="882" h="795" extrusionOk="0">
                  <a:moveTo>
                    <a:pt x="503" y="117"/>
                  </a:moveTo>
                  <a:cubicBezTo>
                    <a:pt x="632" y="117"/>
                    <a:pt x="730" y="226"/>
                    <a:pt x="730" y="335"/>
                  </a:cubicBezTo>
                  <a:cubicBezTo>
                    <a:pt x="730" y="547"/>
                    <a:pt x="578" y="730"/>
                    <a:pt x="395" y="730"/>
                  </a:cubicBezTo>
                  <a:cubicBezTo>
                    <a:pt x="379" y="733"/>
                    <a:pt x="364" y="735"/>
                    <a:pt x="349" y="735"/>
                  </a:cubicBezTo>
                  <a:cubicBezTo>
                    <a:pt x="219" y="735"/>
                    <a:pt x="122" y="623"/>
                    <a:pt x="122" y="487"/>
                  </a:cubicBezTo>
                  <a:cubicBezTo>
                    <a:pt x="91" y="304"/>
                    <a:pt x="274" y="122"/>
                    <a:pt x="456" y="122"/>
                  </a:cubicBezTo>
                  <a:cubicBezTo>
                    <a:pt x="472" y="119"/>
                    <a:pt x="488" y="117"/>
                    <a:pt x="503" y="117"/>
                  </a:cubicBezTo>
                  <a:close/>
                  <a:moveTo>
                    <a:pt x="456" y="0"/>
                  </a:moveTo>
                  <a:cubicBezTo>
                    <a:pt x="213" y="0"/>
                    <a:pt x="0" y="213"/>
                    <a:pt x="31" y="456"/>
                  </a:cubicBezTo>
                  <a:cubicBezTo>
                    <a:pt x="3" y="651"/>
                    <a:pt x="153" y="795"/>
                    <a:pt x="318" y="795"/>
                  </a:cubicBezTo>
                  <a:cubicBezTo>
                    <a:pt x="334" y="795"/>
                    <a:pt x="349" y="793"/>
                    <a:pt x="365" y="791"/>
                  </a:cubicBezTo>
                  <a:cubicBezTo>
                    <a:pt x="486" y="791"/>
                    <a:pt x="578" y="760"/>
                    <a:pt x="669" y="669"/>
                  </a:cubicBezTo>
                  <a:lnTo>
                    <a:pt x="669" y="669"/>
                  </a:lnTo>
                  <a:lnTo>
                    <a:pt x="638" y="791"/>
                  </a:lnTo>
                  <a:lnTo>
                    <a:pt x="730" y="791"/>
                  </a:lnTo>
                  <a:lnTo>
                    <a:pt x="882" y="31"/>
                  </a:lnTo>
                  <a:lnTo>
                    <a:pt x="790" y="31"/>
                  </a:lnTo>
                  <a:lnTo>
                    <a:pt x="760" y="183"/>
                  </a:lnTo>
                  <a:cubicBezTo>
                    <a:pt x="699" y="61"/>
                    <a:pt x="578" y="0"/>
                    <a:pt x="45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3736;p82">
              <a:extLst>
                <a:ext uri="{FF2B5EF4-FFF2-40B4-BE49-F238E27FC236}">
                  <a16:creationId xmlns:a16="http://schemas.microsoft.com/office/drawing/2014/main" id="{6A3EFF4C-DA9C-4B08-AA70-A0FA2DDF988A}"/>
                </a:ext>
              </a:extLst>
            </p:cNvPr>
            <p:cNvSpPr/>
            <p:nvPr/>
          </p:nvSpPr>
          <p:spPr>
            <a:xfrm>
              <a:off x="5583233" y="2842221"/>
              <a:ext cx="18937" cy="20923"/>
            </a:xfrm>
            <a:custGeom>
              <a:avLst/>
              <a:gdLst/>
              <a:ahLst/>
              <a:cxnLst/>
              <a:rect l="l" t="t" r="r" b="b"/>
              <a:pathLst>
                <a:path w="944" h="1043" extrusionOk="0">
                  <a:moveTo>
                    <a:pt x="548" y="70"/>
                  </a:moveTo>
                  <a:cubicBezTo>
                    <a:pt x="700" y="70"/>
                    <a:pt x="821" y="191"/>
                    <a:pt x="821" y="313"/>
                  </a:cubicBezTo>
                  <a:lnTo>
                    <a:pt x="821" y="343"/>
                  </a:lnTo>
                  <a:cubicBezTo>
                    <a:pt x="821" y="525"/>
                    <a:pt x="669" y="708"/>
                    <a:pt x="487" y="708"/>
                  </a:cubicBezTo>
                  <a:cubicBezTo>
                    <a:pt x="335" y="708"/>
                    <a:pt x="214" y="617"/>
                    <a:pt x="214" y="465"/>
                  </a:cubicBezTo>
                  <a:cubicBezTo>
                    <a:pt x="183" y="252"/>
                    <a:pt x="366" y="70"/>
                    <a:pt x="548" y="70"/>
                  </a:cubicBezTo>
                  <a:close/>
                  <a:moveTo>
                    <a:pt x="516" y="1"/>
                  </a:moveTo>
                  <a:cubicBezTo>
                    <a:pt x="424" y="1"/>
                    <a:pt x="349" y="55"/>
                    <a:pt x="274" y="130"/>
                  </a:cubicBezTo>
                  <a:lnTo>
                    <a:pt x="305" y="9"/>
                  </a:lnTo>
                  <a:lnTo>
                    <a:pt x="214" y="9"/>
                  </a:lnTo>
                  <a:lnTo>
                    <a:pt x="1" y="1042"/>
                  </a:lnTo>
                  <a:lnTo>
                    <a:pt x="92" y="1042"/>
                  </a:lnTo>
                  <a:lnTo>
                    <a:pt x="183" y="617"/>
                  </a:lnTo>
                  <a:cubicBezTo>
                    <a:pt x="234" y="717"/>
                    <a:pt x="326" y="776"/>
                    <a:pt x="425" y="776"/>
                  </a:cubicBezTo>
                  <a:cubicBezTo>
                    <a:pt x="445" y="776"/>
                    <a:pt x="466" y="774"/>
                    <a:pt x="487" y="769"/>
                  </a:cubicBezTo>
                  <a:cubicBezTo>
                    <a:pt x="730" y="769"/>
                    <a:pt x="943" y="556"/>
                    <a:pt x="913" y="313"/>
                  </a:cubicBezTo>
                  <a:cubicBezTo>
                    <a:pt x="913" y="146"/>
                    <a:pt x="786" y="5"/>
                    <a:pt x="625" y="5"/>
                  </a:cubicBezTo>
                  <a:cubicBezTo>
                    <a:pt x="610" y="5"/>
                    <a:pt x="594" y="6"/>
                    <a:pt x="578" y="9"/>
                  </a:cubicBezTo>
                  <a:cubicBezTo>
                    <a:pt x="557" y="3"/>
                    <a:pt x="536" y="1"/>
                    <a:pt x="51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3737;p82">
              <a:extLst>
                <a:ext uri="{FF2B5EF4-FFF2-40B4-BE49-F238E27FC236}">
                  <a16:creationId xmlns:a16="http://schemas.microsoft.com/office/drawing/2014/main" id="{6B2F5A1B-94D0-4797-BB5D-416A19D249FF}"/>
                </a:ext>
              </a:extLst>
            </p:cNvPr>
            <p:cNvSpPr/>
            <p:nvPr/>
          </p:nvSpPr>
          <p:spPr>
            <a:xfrm>
              <a:off x="5603975" y="2836284"/>
              <a:ext cx="16469" cy="21364"/>
            </a:xfrm>
            <a:custGeom>
              <a:avLst/>
              <a:gdLst/>
              <a:ahLst/>
              <a:cxnLst/>
              <a:rect l="l" t="t" r="r" b="b"/>
              <a:pathLst>
                <a:path w="821" h="1065" extrusionOk="0">
                  <a:moveTo>
                    <a:pt x="213" y="1"/>
                  </a:moveTo>
                  <a:lnTo>
                    <a:pt x="0" y="1065"/>
                  </a:lnTo>
                  <a:lnTo>
                    <a:pt x="122" y="1065"/>
                  </a:lnTo>
                  <a:lnTo>
                    <a:pt x="183" y="669"/>
                  </a:lnTo>
                  <a:cubicBezTo>
                    <a:pt x="210" y="506"/>
                    <a:pt x="310" y="391"/>
                    <a:pt x="462" y="391"/>
                  </a:cubicBezTo>
                  <a:cubicBezTo>
                    <a:pt x="480" y="391"/>
                    <a:pt x="498" y="393"/>
                    <a:pt x="517" y="396"/>
                  </a:cubicBezTo>
                  <a:cubicBezTo>
                    <a:pt x="639" y="396"/>
                    <a:pt x="699" y="457"/>
                    <a:pt x="699" y="548"/>
                  </a:cubicBezTo>
                  <a:cubicBezTo>
                    <a:pt x="699" y="578"/>
                    <a:pt x="699" y="609"/>
                    <a:pt x="699" y="639"/>
                  </a:cubicBezTo>
                  <a:lnTo>
                    <a:pt x="608" y="1065"/>
                  </a:lnTo>
                  <a:lnTo>
                    <a:pt x="730" y="1065"/>
                  </a:lnTo>
                  <a:lnTo>
                    <a:pt x="821" y="639"/>
                  </a:lnTo>
                  <a:cubicBezTo>
                    <a:pt x="821" y="609"/>
                    <a:pt x="821" y="578"/>
                    <a:pt x="821" y="548"/>
                  </a:cubicBezTo>
                  <a:cubicBezTo>
                    <a:pt x="821" y="412"/>
                    <a:pt x="699" y="300"/>
                    <a:pt x="586" y="300"/>
                  </a:cubicBezTo>
                  <a:cubicBezTo>
                    <a:pt x="573" y="300"/>
                    <a:pt x="560" y="302"/>
                    <a:pt x="547" y="305"/>
                  </a:cubicBezTo>
                  <a:cubicBezTo>
                    <a:pt x="526" y="299"/>
                    <a:pt x="504" y="297"/>
                    <a:pt x="483" y="297"/>
                  </a:cubicBezTo>
                  <a:cubicBezTo>
                    <a:pt x="385" y="297"/>
                    <a:pt x="293" y="351"/>
                    <a:pt x="243" y="426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3738;p82">
              <a:extLst>
                <a:ext uri="{FF2B5EF4-FFF2-40B4-BE49-F238E27FC236}">
                  <a16:creationId xmlns:a16="http://schemas.microsoft.com/office/drawing/2014/main" id="{1BF13AFE-E169-47CA-A3BA-1E2F7EF0F24D}"/>
                </a:ext>
              </a:extLst>
            </p:cNvPr>
            <p:cNvSpPr/>
            <p:nvPr/>
          </p:nvSpPr>
          <p:spPr>
            <a:xfrm>
              <a:off x="5619221" y="2842382"/>
              <a:ext cx="20742" cy="21364"/>
            </a:xfrm>
            <a:custGeom>
              <a:avLst/>
              <a:gdLst/>
              <a:ahLst/>
              <a:cxnLst/>
              <a:rect l="l" t="t" r="r" b="b"/>
              <a:pathLst>
                <a:path w="1034" h="1065" extrusionOk="0">
                  <a:moveTo>
                    <a:pt x="243" y="1"/>
                  </a:moveTo>
                  <a:lnTo>
                    <a:pt x="426" y="761"/>
                  </a:lnTo>
                  <a:lnTo>
                    <a:pt x="365" y="852"/>
                  </a:lnTo>
                  <a:cubicBezTo>
                    <a:pt x="304" y="943"/>
                    <a:pt x="243" y="973"/>
                    <a:pt x="183" y="973"/>
                  </a:cubicBezTo>
                  <a:cubicBezTo>
                    <a:pt x="152" y="973"/>
                    <a:pt x="91" y="943"/>
                    <a:pt x="61" y="913"/>
                  </a:cubicBezTo>
                  <a:lnTo>
                    <a:pt x="0" y="973"/>
                  </a:lnTo>
                  <a:cubicBezTo>
                    <a:pt x="61" y="1034"/>
                    <a:pt x="122" y="1065"/>
                    <a:pt x="183" y="1065"/>
                  </a:cubicBezTo>
                  <a:cubicBezTo>
                    <a:pt x="304" y="1065"/>
                    <a:pt x="365" y="1004"/>
                    <a:pt x="456" y="852"/>
                  </a:cubicBezTo>
                  <a:lnTo>
                    <a:pt x="1034" y="1"/>
                  </a:lnTo>
                  <a:lnTo>
                    <a:pt x="912" y="1"/>
                  </a:lnTo>
                  <a:lnTo>
                    <a:pt x="486" y="669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3739;p82">
              <a:extLst>
                <a:ext uri="{FF2B5EF4-FFF2-40B4-BE49-F238E27FC236}">
                  <a16:creationId xmlns:a16="http://schemas.microsoft.com/office/drawing/2014/main" id="{2CBE38CE-C1B5-4C5C-86B9-4648180FD971}"/>
                </a:ext>
              </a:extLst>
            </p:cNvPr>
            <p:cNvSpPr/>
            <p:nvPr/>
          </p:nvSpPr>
          <p:spPr>
            <a:xfrm>
              <a:off x="4886903" y="3020436"/>
              <a:ext cx="1386567" cy="79277"/>
            </a:xfrm>
            <a:custGeom>
              <a:avLst/>
              <a:gdLst/>
              <a:ahLst/>
              <a:cxnLst/>
              <a:rect l="l" t="t" r="r" b="b"/>
              <a:pathLst>
                <a:path w="69121" h="3952" extrusionOk="0">
                  <a:moveTo>
                    <a:pt x="1" y="0"/>
                  </a:moveTo>
                  <a:lnTo>
                    <a:pt x="1" y="3952"/>
                  </a:lnTo>
                  <a:lnTo>
                    <a:pt x="69121" y="3952"/>
                  </a:lnTo>
                  <a:lnTo>
                    <a:pt x="6912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3740;p82">
              <a:extLst>
                <a:ext uri="{FF2B5EF4-FFF2-40B4-BE49-F238E27FC236}">
                  <a16:creationId xmlns:a16="http://schemas.microsoft.com/office/drawing/2014/main" id="{648BC15F-F0B0-476E-8931-608ACC92BDE7}"/>
                </a:ext>
              </a:extLst>
            </p:cNvPr>
            <p:cNvSpPr/>
            <p:nvPr/>
          </p:nvSpPr>
          <p:spPr>
            <a:xfrm>
              <a:off x="6152121" y="3020436"/>
              <a:ext cx="121363" cy="79277"/>
            </a:xfrm>
            <a:custGeom>
              <a:avLst/>
              <a:gdLst/>
              <a:ahLst/>
              <a:cxnLst/>
              <a:rect l="l" t="t" r="r" b="b"/>
              <a:pathLst>
                <a:path w="6050" h="3952" extrusionOk="0">
                  <a:moveTo>
                    <a:pt x="1" y="0"/>
                  </a:moveTo>
                  <a:lnTo>
                    <a:pt x="1" y="3952"/>
                  </a:lnTo>
                  <a:lnTo>
                    <a:pt x="6050" y="3952"/>
                  </a:lnTo>
                  <a:lnTo>
                    <a:pt x="605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2" name="圖片 121">
            <a:extLst>
              <a:ext uri="{FF2B5EF4-FFF2-40B4-BE49-F238E27FC236}">
                <a16:creationId xmlns:a16="http://schemas.microsoft.com/office/drawing/2014/main" id="{94F4C699-9D79-4B78-B039-DDA32C199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72" y="-69849"/>
            <a:ext cx="2797211" cy="5143500"/>
          </a:xfrm>
          <a:prstGeom prst="rect">
            <a:avLst/>
          </a:prstGeom>
        </p:spPr>
      </p:pic>
      <p:pic>
        <p:nvPicPr>
          <p:cNvPr id="123" name="圖片 122">
            <a:extLst>
              <a:ext uri="{FF2B5EF4-FFF2-40B4-BE49-F238E27FC236}">
                <a16:creationId xmlns:a16="http://schemas.microsoft.com/office/drawing/2014/main" id="{B9784672-6A6A-4A69-B84B-F7C7C19F0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009" y="-2"/>
            <a:ext cx="1851228" cy="5143500"/>
          </a:xfrm>
          <a:prstGeom prst="rect">
            <a:avLst/>
          </a:prstGeom>
        </p:spPr>
      </p:pic>
      <p:pic>
        <p:nvPicPr>
          <p:cNvPr id="2" name="圖片 3">
            <a:extLst>
              <a:ext uri="{FF2B5EF4-FFF2-40B4-BE49-F238E27FC236}">
                <a16:creationId xmlns:a16="http://schemas.microsoft.com/office/drawing/2014/main" id="{9F383BE8-7176-456F-A994-2FE222936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767" y="514350"/>
            <a:ext cx="1899880" cy="4114800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69A7D777-6B43-4E36-B120-32AF93A7F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231" y="514350"/>
            <a:ext cx="1899880" cy="4114800"/>
          </a:xfrm>
          <a:prstGeom prst="rect">
            <a:avLst/>
          </a:prstGeom>
        </p:spPr>
      </p:pic>
      <p:pic>
        <p:nvPicPr>
          <p:cNvPr id="5" name="圖片 6">
            <a:extLst>
              <a:ext uri="{FF2B5EF4-FFF2-40B4-BE49-F238E27FC236}">
                <a16:creationId xmlns:a16="http://schemas.microsoft.com/office/drawing/2014/main" id="{5EF97DEA-CE6B-4EF1-BFDD-F3EC8C399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664" y="514350"/>
            <a:ext cx="189988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62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B10A5E46-D9EB-4565-AEBD-B32A7063C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521" y="0"/>
            <a:ext cx="1865876" cy="51435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BC3D0CC5-86ED-46CE-8B14-957810091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545" y="0"/>
            <a:ext cx="2043455" cy="5143500"/>
          </a:xfrm>
          <a:prstGeom prst="rect">
            <a:avLst/>
          </a:prstGeom>
        </p:spPr>
      </p:pic>
      <p:sp>
        <p:nvSpPr>
          <p:cNvPr id="1231" name="Google Shape;1231;p54"/>
          <p:cNvSpPr txBox="1">
            <a:spLocks noGrp="1"/>
          </p:cNvSpPr>
          <p:nvPr>
            <p:ph type="title" idx="15"/>
          </p:nvPr>
        </p:nvSpPr>
        <p:spPr>
          <a:xfrm>
            <a:off x="5981902" y="1269323"/>
            <a:ext cx="2276351" cy="668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dirty="0"/>
              <a:t>Navigation</a:t>
            </a:r>
          </a:p>
        </p:txBody>
      </p:sp>
      <p:sp>
        <p:nvSpPr>
          <p:cNvPr id="46" name="Google Shape;848;p44">
            <a:extLst>
              <a:ext uri="{FF2B5EF4-FFF2-40B4-BE49-F238E27FC236}">
                <a16:creationId xmlns:a16="http://schemas.microsoft.com/office/drawing/2014/main" id="{1774F68C-E942-4FD7-BBF1-016512A03C34}"/>
              </a:ext>
            </a:extLst>
          </p:cNvPr>
          <p:cNvSpPr txBox="1"/>
          <p:nvPr/>
        </p:nvSpPr>
        <p:spPr>
          <a:xfrm>
            <a:off x="5981902" y="1937886"/>
            <a:ext cx="2720700" cy="115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solidFill>
                  <a:schemeClr val="accent2"/>
                </a:solidFill>
                <a:latin typeface="微軟正黑體"/>
                <a:ea typeface="微軟正黑體"/>
                <a:cs typeface="標楷體" panose="03000509000000000000" charset="-120"/>
                <a:sym typeface="Montserrat Medium" panose="00000600000000000000"/>
              </a:rPr>
              <a:t>我們的特色是以</a:t>
            </a:r>
            <a:r>
              <a:rPr lang="en-US" altLang="zh-TW" b="1" dirty="0">
                <a:solidFill>
                  <a:schemeClr val="accent2"/>
                </a:solidFill>
                <a:latin typeface="微軟正黑體"/>
                <a:ea typeface="微軟正黑體"/>
                <a:cs typeface="標楷體" panose="03000509000000000000" charset="-120"/>
                <a:sym typeface="Montserrat Medium" panose="00000600000000000000"/>
              </a:rPr>
              <a:t>AR</a:t>
            </a:r>
            <a:r>
              <a:rPr lang="zh-TW" altLang="en-US" b="1" dirty="0">
                <a:solidFill>
                  <a:schemeClr val="accent2"/>
                </a:solidFill>
                <a:latin typeface="微軟正黑體"/>
                <a:ea typeface="微軟正黑體"/>
                <a:cs typeface="標楷體" panose="03000509000000000000" charset="-120"/>
                <a:sym typeface="Montserrat Medium" panose="00000600000000000000"/>
              </a:rPr>
              <a:t>導航為主，在導航過程中會出現店家的資訊以及限時優惠</a:t>
            </a:r>
            <a:endParaRPr lang="zh-TW" altLang="en-US" b="1" dirty="0">
              <a:solidFill>
                <a:schemeClr val="accent2"/>
              </a:solidFill>
              <a:latin typeface="微軟正黑體"/>
              <a:ea typeface="微軟正黑體"/>
              <a:cs typeface="標楷體" panose="03000509000000000000" charset="-12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67C277F5-5BC5-4101-A533-844F71BB51EB}"/>
              </a:ext>
            </a:extLst>
          </p:cNvPr>
          <p:cNvGrpSpPr/>
          <p:nvPr/>
        </p:nvGrpSpPr>
        <p:grpSpPr>
          <a:xfrm>
            <a:off x="7726622" y="3264452"/>
            <a:ext cx="1242158" cy="1879048"/>
            <a:chOff x="4977528" y="3430486"/>
            <a:chExt cx="1044106" cy="1367716"/>
          </a:xfrm>
        </p:grpSpPr>
        <p:sp>
          <p:nvSpPr>
            <p:cNvPr id="48" name="Google Shape;1191;p52">
              <a:extLst>
                <a:ext uri="{FF2B5EF4-FFF2-40B4-BE49-F238E27FC236}">
                  <a16:creationId xmlns:a16="http://schemas.microsoft.com/office/drawing/2014/main" id="{3E62AD41-474E-4314-A2AB-414CC13CD13D}"/>
                </a:ext>
              </a:extLst>
            </p:cNvPr>
            <p:cNvSpPr/>
            <p:nvPr/>
          </p:nvSpPr>
          <p:spPr>
            <a:xfrm>
              <a:off x="5710177" y="4051405"/>
              <a:ext cx="311457" cy="191152"/>
            </a:xfrm>
            <a:custGeom>
              <a:avLst/>
              <a:gdLst/>
              <a:ahLst/>
              <a:cxnLst/>
              <a:rect l="l" t="t" r="r" b="b"/>
              <a:pathLst>
                <a:path w="15145" h="9295" extrusionOk="0">
                  <a:moveTo>
                    <a:pt x="7771" y="0"/>
                  </a:moveTo>
                  <a:cubicBezTo>
                    <a:pt x="4459" y="0"/>
                    <a:pt x="1226" y="1992"/>
                    <a:pt x="0" y="5525"/>
                  </a:cubicBezTo>
                  <a:lnTo>
                    <a:pt x="968" y="9294"/>
                  </a:lnTo>
                  <a:cubicBezTo>
                    <a:pt x="1335" y="7993"/>
                    <a:pt x="2135" y="6793"/>
                    <a:pt x="3369" y="6226"/>
                  </a:cubicBezTo>
                  <a:cubicBezTo>
                    <a:pt x="3817" y="6027"/>
                    <a:pt x="4311" y="5944"/>
                    <a:pt x="4822" y="5944"/>
                  </a:cubicBezTo>
                  <a:cubicBezTo>
                    <a:pt x="5682" y="5944"/>
                    <a:pt x="6590" y="6179"/>
                    <a:pt x="7406" y="6492"/>
                  </a:cubicBezTo>
                  <a:cubicBezTo>
                    <a:pt x="8707" y="6959"/>
                    <a:pt x="9974" y="7593"/>
                    <a:pt x="11375" y="7660"/>
                  </a:cubicBezTo>
                  <a:cubicBezTo>
                    <a:pt x="11467" y="7666"/>
                    <a:pt x="11559" y="7670"/>
                    <a:pt x="11652" y="7670"/>
                  </a:cubicBezTo>
                  <a:cubicBezTo>
                    <a:pt x="12973" y="7670"/>
                    <a:pt x="14339" y="7008"/>
                    <a:pt x="14744" y="5792"/>
                  </a:cubicBezTo>
                  <a:cubicBezTo>
                    <a:pt x="15144" y="4524"/>
                    <a:pt x="14377" y="3190"/>
                    <a:pt x="13443" y="2289"/>
                  </a:cubicBezTo>
                  <a:cubicBezTo>
                    <a:pt x="11808" y="730"/>
                    <a:pt x="9775" y="0"/>
                    <a:pt x="7771" y="0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1192;p52">
              <a:extLst>
                <a:ext uri="{FF2B5EF4-FFF2-40B4-BE49-F238E27FC236}">
                  <a16:creationId xmlns:a16="http://schemas.microsoft.com/office/drawing/2014/main" id="{482AF8F3-514B-44CB-B6BC-CAD8A32CDF73}"/>
                </a:ext>
              </a:extLst>
            </p:cNvPr>
            <p:cNvSpPr/>
            <p:nvPr/>
          </p:nvSpPr>
          <p:spPr>
            <a:xfrm>
              <a:off x="5710177" y="4051405"/>
              <a:ext cx="311457" cy="191152"/>
            </a:xfrm>
            <a:custGeom>
              <a:avLst/>
              <a:gdLst/>
              <a:ahLst/>
              <a:cxnLst/>
              <a:rect l="l" t="t" r="r" b="b"/>
              <a:pathLst>
                <a:path w="15145" h="9295" extrusionOk="0">
                  <a:moveTo>
                    <a:pt x="7771" y="0"/>
                  </a:moveTo>
                  <a:cubicBezTo>
                    <a:pt x="4459" y="0"/>
                    <a:pt x="1226" y="1992"/>
                    <a:pt x="0" y="5525"/>
                  </a:cubicBezTo>
                  <a:lnTo>
                    <a:pt x="968" y="9294"/>
                  </a:lnTo>
                  <a:cubicBezTo>
                    <a:pt x="1335" y="7993"/>
                    <a:pt x="2135" y="6793"/>
                    <a:pt x="3369" y="6226"/>
                  </a:cubicBezTo>
                  <a:cubicBezTo>
                    <a:pt x="3817" y="6027"/>
                    <a:pt x="4311" y="5944"/>
                    <a:pt x="4822" y="5944"/>
                  </a:cubicBezTo>
                  <a:cubicBezTo>
                    <a:pt x="5682" y="5944"/>
                    <a:pt x="6590" y="6179"/>
                    <a:pt x="7406" y="6492"/>
                  </a:cubicBezTo>
                  <a:cubicBezTo>
                    <a:pt x="8707" y="6959"/>
                    <a:pt x="9974" y="7593"/>
                    <a:pt x="11375" y="7660"/>
                  </a:cubicBezTo>
                  <a:cubicBezTo>
                    <a:pt x="11467" y="7666"/>
                    <a:pt x="11559" y="7670"/>
                    <a:pt x="11652" y="7670"/>
                  </a:cubicBezTo>
                  <a:cubicBezTo>
                    <a:pt x="12973" y="7670"/>
                    <a:pt x="14339" y="7008"/>
                    <a:pt x="14744" y="5792"/>
                  </a:cubicBezTo>
                  <a:cubicBezTo>
                    <a:pt x="15144" y="4524"/>
                    <a:pt x="14377" y="3190"/>
                    <a:pt x="13443" y="2289"/>
                  </a:cubicBezTo>
                  <a:cubicBezTo>
                    <a:pt x="11808" y="730"/>
                    <a:pt x="9775" y="0"/>
                    <a:pt x="77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1193;p52">
              <a:extLst>
                <a:ext uri="{FF2B5EF4-FFF2-40B4-BE49-F238E27FC236}">
                  <a16:creationId xmlns:a16="http://schemas.microsoft.com/office/drawing/2014/main" id="{9EA6CBB4-1819-40BA-9DEE-1EB8D7B52CBA}"/>
                </a:ext>
              </a:extLst>
            </p:cNvPr>
            <p:cNvSpPr/>
            <p:nvPr/>
          </p:nvSpPr>
          <p:spPr>
            <a:xfrm>
              <a:off x="5463212" y="4029092"/>
              <a:ext cx="463062" cy="342017"/>
            </a:xfrm>
            <a:custGeom>
              <a:avLst/>
              <a:gdLst/>
              <a:ahLst/>
              <a:cxnLst/>
              <a:rect l="l" t="t" r="r" b="b"/>
              <a:pathLst>
                <a:path w="22517" h="16631" extrusionOk="0">
                  <a:moveTo>
                    <a:pt x="15183" y="0"/>
                  </a:moveTo>
                  <a:cubicBezTo>
                    <a:pt x="12297" y="0"/>
                    <a:pt x="9417" y="696"/>
                    <a:pt x="6806" y="2073"/>
                  </a:cubicBezTo>
                  <a:cubicBezTo>
                    <a:pt x="4337" y="3408"/>
                    <a:pt x="2102" y="5376"/>
                    <a:pt x="1102" y="8011"/>
                  </a:cubicBezTo>
                  <a:cubicBezTo>
                    <a:pt x="101" y="10646"/>
                    <a:pt x="1" y="14015"/>
                    <a:pt x="2036" y="15950"/>
                  </a:cubicBezTo>
                  <a:cubicBezTo>
                    <a:pt x="3188" y="16411"/>
                    <a:pt x="4381" y="16630"/>
                    <a:pt x="5558" y="16630"/>
                  </a:cubicBezTo>
                  <a:cubicBezTo>
                    <a:pt x="9147" y="16630"/>
                    <a:pt x="12578" y="14589"/>
                    <a:pt x="14211" y="11147"/>
                  </a:cubicBezTo>
                  <a:cubicBezTo>
                    <a:pt x="15112" y="9212"/>
                    <a:pt x="15378" y="6944"/>
                    <a:pt x="16479" y="5109"/>
                  </a:cubicBezTo>
                  <a:cubicBezTo>
                    <a:pt x="17780" y="3007"/>
                    <a:pt x="20048" y="1673"/>
                    <a:pt x="22517" y="1573"/>
                  </a:cubicBezTo>
                  <a:cubicBezTo>
                    <a:pt x="20181" y="521"/>
                    <a:pt x="17679" y="0"/>
                    <a:pt x="15183" y="0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194;p52">
              <a:extLst>
                <a:ext uri="{FF2B5EF4-FFF2-40B4-BE49-F238E27FC236}">
                  <a16:creationId xmlns:a16="http://schemas.microsoft.com/office/drawing/2014/main" id="{3C47CCC6-D670-48D8-8BD8-158F11C0809A}"/>
                </a:ext>
              </a:extLst>
            </p:cNvPr>
            <p:cNvSpPr/>
            <p:nvPr/>
          </p:nvSpPr>
          <p:spPr>
            <a:xfrm>
              <a:off x="5417249" y="3430486"/>
              <a:ext cx="303231" cy="687899"/>
            </a:xfrm>
            <a:custGeom>
              <a:avLst/>
              <a:gdLst/>
              <a:ahLst/>
              <a:cxnLst/>
              <a:rect l="l" t="t" r="r" b="b"/>
              <a:pathLst>
                <a:path w="14745" h="33450" extrusionOk="0">
                  <a:moveTo>
                    <a:pt x="4845" y="1"/>
                  </a:moveTo>
                  <a:cubicBezTo>
                    <a:pt x="3794" y="1"/>
                    <a:pt x="2775" y="307"/>
                    <a:pt x="1969" y="993"/>
                  </a:cubicBezTo>
                  <a:cubicBezTo>
                    <a:pt x="368" y="2294"/>
                    <a:pt x="1" y="4629"/>
                    <a:pt x="268" y="6664"/>
                  </a:cubicBezTo>
                  <a:cubicBezTo>
                    <a:pt x="535" y="8699"/>
                    <a:pt x="1335" y="10667"/>
                    <a:pt x="1635" y="12702"/>
                  </a:cubicBezTo>
                  <a:cubicBezTo>
                    <a:pt x="2202" y="16137"/>
                    <a:pt x="1402" y="19607"/>
                    <a:pt x="1068" y="23076"/>
                  </a:cubicBezTo>
                  <a:cubicBezTo>
                    <a:pt x="735" y="26545"/>
                    <a:pt x="1035" y="30781"/>
                    <a:pt x="3270" y="33450"/>
                  </a:cubicBezTo>
                  <a:lnTo>
                    <a:pt x="3470" y="33450"/>
                  </a:lnTo>
                  <a:cubicBezTo>
                    <a:pt x="8440" y="31949"/>
                    <a:pt x="11843" y="27479"/>
                    <a:pt x="13310" y="22475"/>
                  </a:cubicBezTo>
                  <a:cubicBezTo>
                    <a:pt x="14745" y="17472"/>
                    <a:pt x="14111" y="12034"/>
                    <a:pt x="12343" y="7131"/>
                  </a:cubicBezTo>
                  <a:cubicBezTo>
                    <a:pt x="11542" y="4896"/>
                    <a:pt x="10442" y="2661"/>
                    <a:pt x="8540" y="1260"/>
                  </a:cubicBezTo>
                  <a:cubicBezTo>
                    <a:pt x="7490" y="467"/>
                    <a:pt x="6143" y="1"/>
                    <a:pt x="4845" y="1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1195;p52">
              <a:extLst>
                <a:ext uri="{FF2B5EF4-FFF2-40B4-BE49-F238E27FC236}">
                  <a16:creationId xmlns:a16="http://schemas.microsoft.com/office/drawing/2014/main" id="{0A0B9A76-58EC-485D-9800-62E7D9D21565}"/>
                </a:ext>
              </a:extLst>
            </p:cNvPr>
            <p:cNvSpPr/>
            <p:nvPr/>
          </p:nvSpPr>
          <p:spPr>
            <a:xfrm>
              <a:off x="5462533" y="4065554"/>
              <a:ext cx="295684" cy="500799"/>
            </a:xfrm>
            <a:custGeom>
              <a:avLst/>
              <a:gdLst/>
              <a:ahLst/>
              <a:cxnLst/>
              <a:rect l="l" t="t" r="r" b="b"/>
              <a:pathLst>
                <a:path w="14378" h="24352" extrusionOk="0">
                  <a:moveTo>
                    <a:pt x="14377" y="0"/>
                  </a:moveTo>
                  <a:lnTo>
                    <a:pt x="14377" y="0"/>
                  </a:lnTo>
                  <a:cubicBezTo>
                    <a:pt x="14277" y="34"/>
                    <a:pt x="14211" y="67"/>
                    <a:pt x="14110" y="100"/>
                  </a:cubicBezTo>
                  <a:lnTo>
                    <a:pt x="13310" y="434"/>
                  </a:lnTo>
                  <a:cubicBezTo>
                    <a:pt x="12943" y="601"/>
                    <a:pt x="12509" y="801"/>
                    <a:pt x="12042" y="1068"/>
                  </a:cubicBezTo>
                  <a:cubicBezTo>
                    <a:pt x="11575" y="1335"/>
                    <a:pt x="11042" y="1635"/>
                    <a:pt x="10475" y="2035"/>
                  </a:cubicBezTo>
                  <a:cubicBezTo>
                    <a:pt x="9140" y="2902"/>
                    <a:pt x="7906" y="3936"/>
                    <a:pt x="6805" y="5071"/>
                  </a:cubicBezTo>
                  <a:cubicBezTo>
                    <a:pt x="5438" y="6505"/>
                    <a:pt x="4237" y="8073"/>
                    <a:pt x="3269" y="9774"/>
                  </a:cubicBezTo>
                  <a:cubicBezTo>
                    <a:pt x="2335" y="11475"/>
                    <a:pt x="1602" y="13310"/>
                    <a:pt x="1135" y="15245"/>
                  </a:cubicBezTo>
                  <a:cubicBezTo>
                    <a:pt x="768" y="16779"/>
                    <a:pt x="467" y="18347"/>
                    <a:pt x="267" y="19948"/>
                  </a:cubicBezTo>
                  <a:cubicBezTo>
                    <a:pt x="100" y="21282"/>
                    <a:pt x="34" y="22383"/>
                    <a:pt x="0" y="23150"/>
                  </a:cubicBezTo>
                  <a:lnTo>
                    <a:pt x="0" y="24017"/>
                  </a:lnTo>
                  <a:cubicBezTo>
                    <a:pt x="0" y="24118"/>
                    <a:pt x="0" y="24218"/>
                    <a:pt x="0" y="24351"/>
                  </a:cubicBezTo>
                  <a:cubicBezTo>
                    <a:pt x="0" y="24218"/>
                    <a:pt x="34" y="24118"/>
                    <a:pt x="34" y="24017"/>
                  </a:cubicBezTo>
                  <a:cubicBezTo>
                    <a:pt x="34" y="23817"/>
                    <a:pt x="67" y="23517"/>
                    <a:pt x="67" y="23150"/>
                  </a:cubicBezTo>
                  <a:cubicBezTo>
                    <a:pt x="134" y="22383"/>
                    <a:pt x="201" y="21316"/>
                    <a:pt x="401" y="19948"/>
                  </a:cubicBezTo>
                  <a:cubicBezTo>
                    <a:pt x="801" y="17279"/>
                    <a:pt x="1368" y="13477"/>
                    <a:pt x="3436" y="9874"/>
                  </a:cubicBezTo>
                  <a:cubicBezTo>
                    <a:pt x="4404" y="8173"/>
                    <a:pt x="5571" y="6605"/>
                    <a:pt x="6905" y="5204"/>
                  </a:cubicBezTo>
                  <a:cubicBezTo>
                    <a:pt x="8006" y="4070"/>
                    <a:pt x="9240" y="3036"/>
                    <a:pt x="10541" y="2135"/>
                  </a:cubicBezTo>
                  <a:cubicBezTo>
                    <a:pt x="11108" y="1735"/>
                    <a:pt x="11609" y="1435"/>
                    <a:pt x="12109" y="1168"/>
                  </a:cubicBezTo>
                  <a:cubicBezTo>
                    <a:pt x="12576" y="901"/>
                    <a:pt x="12976" y="701"/>
                    <a:pt x="13310" y="501"/>
                  </a:cubicBezTo>
                  <a:lnTo>
                    <a:pt x="14110" y="134"/>
                  </a:lnTo>
                  <a:cubicBezTo>
                    <a:pt x="14211" y="100"/>
                    <a:pt x="14311" y="34"/>
                    <a:pt x="14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1196;p52">
              <a:extLst>
                <a:ext uri="{FF2B5EF4-FFF2-40B4-BE49-F238E27FC236}">
                  <a16:creationId xmlns:a16="http://schemas.microsoft.com/office/drawing/2014/main" id="{8EE2CEC2-AB1F-4DCA-9B77-1505AD9CBA35}"/>
                </a:ext>
              </a:extLst>
            </p:cNvPr>
            <p:cNvSpPr/>
            <p:nvPr/>
          </p:nvSpPr>
          <p:spPr>
            <a:xfrm>
              <a:off x="4977528" y="3902967"/>
              <a:ext cx="307344" cy="206205"/>
            </a:xfrm>
            <a:custGeom>
              <a:avLst/>
              <a:gdLst/>
              <a:ahLst/>
              <a:cxnLst/>
              <a:rect l="l" t="t" r="r" b="b"/>
              <a:pathLst>
                <a:path w="14945" h="10027" extrusionOk="0">
                  <a:moveTo>
                    <a:pt x="13869" y="3634"/>
                  </a:moveTo>
                  <a:lnTo>
                    <a:pt x="14945" y="4037"/>
                  </a:lnTo>
                  <a:cubicBezTo>
                    <a:pt x="14622" y="3808"/>
                    <a:pt x="14254" y="3679"/>
                    <a:pt x="13869" y="3634"/>
                  </a:cubicBezTo>
                  <a:close/>
                  <a:moveTo>
                    <a:pt x="4171" y="1"/>
                  </a:moveTo>
                  <a:cubicBezTo>
                    <a:pt x="1" y="2502"/>
                    <a:pt x="34" y="4804"/>
                    <a:pt x="735" y="6972"/>
                  </a:cubicBezTo>
                  <a:cubicBezTo>
                    <a:pt x="1277" y="8709"/>
                    <a:pt x="3078" y="10026"/>
                    <a:pt x="4881" y="10026"/>
                  </a:cubicBezTo>
                  <a:cubicBezTo>
                    <a:pt x="5294" y="10026"/>
                    <a:pt x="5707" y="9957"/>
                    <a:pt x="6105" y="9808"/>
                  </a:cubicBezTo>
                  <a:cubicBezTo>
                    <a:pt x="7273" y="9341"/>
                    <a:pt x="8173" y="8307"/>
                    <a:pt x="8907" y="7272"/>
                  </a:cubicBezTo>
                  <a:cubicBezTo>
                    <a:pt x="9641" y="6205"/>
                    <a:pt x="10342" y="5104"/>
                    <a:pt x="11376" y="4337"/>
                  </a:cubicBezTo>
                  <a:cubicBezTo>
                    <a:pt x="11994" y="3898"/>
                    <a:pt x="12780" y="3614"/>
                    <a:pt x="13533" y="3614"/>
                  </a:cubicBezTo>
                  <a:cubicBezTo>
                    <a:pt x="13646" y="3614"/>
                    <a:pt x="13758" y="3620"/>
                    <a:pt x="13869" y="3634"/>
                  </a:cubicBezTo>
                  <a:lnTo>
                    <a:pt x="13869" y="3634"/>
                  </a:lnTo>
                  <a:lnTo>
                    <a:pt x="4171" y="1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1197;p52">
              <a:extLst>
                <a:ext uri="{FF2B5EF4-FFF2-40B4-BE49-F238E27FC236}">
                  <a16:creationId xmlns:a16="http://schemas.microsoft.com/office/drawing/2014/main" id="{07FA8A2D-6148-4C25-BC0D-BAD030FFCBAD}"/>
                </a:ext>
              </a:extLst>
            </p:cNvPr>
            <p:cNvSpPr/>
            <p:nvPr/>
          </p:nvSpPr>
          <p:spPr>
            <a:xfrm>
              <a:off x="4977528" y="3902967"/>
              <a:ext cx="307344" cy="206205"/>
            </a:xfrm>
            <a:custGeom>
              <a:avLst/>
              <a:gdLst/>
              <a:ahLst/>
              <a:cxnLst/>
              <a:rect l="l" t="t" r="r" b="b"/>
              <a:pathLst>
                <a:path w="14945" h="10027" extrusionOk="0">
                  <a:moveTo>
                    <a:pt x="13869" y="3634"/>
                  </a:moveTo>
                  <a:lnTo>
                    <a:pt x="14945" y="4037"/>
                  </a:lnTo>
                  <a:cubicBezTo>
                    <a:pt x="14622" y="3808"/>
                    <a:pt x="14254" y="3679"/>
                    <a:pt x="13869" y="3634"/>
                  </a:cubicBezTo>
                  <a:close/>
                  <a:moveTo>
                    <a:pt x="4171" y="1"/>
                  </a:moveTo>
                  <a:cubicBezTo>
                    <a:pt x="1" y="2502"/>
                    <a:pt x="34" y="4804"/>
                    <a:pt x="735" y="6972"/>
                  </a:cubicBezTo>
                  <a:cubicBezTo>
                    <a:pt x="1277" y="8709"/>
                    <a:pt x="3078" y="10026"/>
                    <a:pt x="4881" y="10026"/>
                  </a:cubicBezTo>
                  <a:cubicBezTo>
                    <a:pt x="5294" y="10026"/>
                    <a:pt x="5707" y="9957"/>
                    <a:pt x="6105" y="9808"/>
                  </a:cubicBezTo>
                  <a:cubicBezTo>
                    <a:pt x="7273" y="9341"/>
                    <a:pt x="8173" y="8307"/>
                    <a:pt x="8907" y="7272"/>
                  </a:cubicBezTo>
                  <a:cubicBezTo>
                    <a:pt x="9641" y="6205"/>
                    <a:pt x="10342" y="5104"/>
                    <a:pt x="11376" y="4337"/>
                  </a:cubicBezTo>
                  <a:cubicBezTo>
                    <a:pt x="11994" y="3898"/>
                    <a:pt x="12780" y="3614"/>
                    <a:pt x="13533" y="3614"/>
                  </a:cubicBezTo>
                  <a:cubicBezTo>
                    <a:pt x="13646" y="3614"/>
                    <a:pt x="13758" y="3620"/>
                    <a:pt x="13869" y="3634"/>
                  </a:cubicBezTo>
                  <a:lnTo>
                    <a:pt x="13869" y="3634"/>
                  </a:lnTo>
                  <a:lnTo>
                    <a:pt x="41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1198;p52">
              <a:extLst>
                <a:ext uri="{FF2B5EF4-FFF2-40B4-BE49-F238E27FC236}">
                  <a16:creationId xmlns:a16="http://schemas.microsoft.com/office/drawing/2014/main" id="{F947DF11-55CD-4729-8AF4-8151BD97DA03}"/>
                </a:ext>
              </a:extLst>
            </p:cNvPr>
            <p:cNvSpPr/>
            <p:nvPr/>
          </p:nvSpPr>
          <p:spPr>
            <a:xfrm>
              <a:off x="4999492" y="3843575"/>
              <a:ext cx="419834" cy="272383"/>
            </a:xfrm>
            <a:custGeom>
              <a:avLst/>
              <a:gdLst/>
              <a:ahLst/>
              <a:cxnLst/>
              <a:rect l="l" t="t" r="r" b="b"/>
              <a:pathLst>
                <a:path w="20415" h="13245" extrusionOk="0">
                  <a:moveTo>
                    <a:pt x="13003" y="0"/>
                  </a:moveTo>
                  <a:cubicBezTo>
                    <a:pt x="12659" y="0"/>
                    <a:pt x="12315" y="9"/>
                    <a:pt x="11976" y="20"/>
                  </a:cubicBezTo>
                  <a:cubicBezTo>
                    <a:pt x="9707" y="87"/>
                    <a:pt x="7406" y="253"/>
                    <a:pt x="5237" y="1054"/>
                  </a:cubicBezTo>
                  <a:cubicBezTo>
                    <a:pt x="3103" y="1855"/>
                    <a:pt x="934" y="3556"/>
                    <a:pt x="0" y="5657"/>
                  </a:cubicBezTo>
                  <a:cubicBezTo>
                    <a:pt x="745" y="4620"/>
                    <a:pt x="2206" y="4085"/>
                    <a:pt x="3600" y="4085"/>
                  </a:cubicBezTo>
                  <a:cubicBezTo>
                    <a:pt x="4268" y="4085"/>
                    <a:pt x="4920" y="4208"/>
                    <a:pt x="5471" y="4456"/>
                  </a:cubicBezTo>
                  <a:cubicBezTo>
                    <a:pt x="7172" y="5190"/>
                    <a:pt x="8406" y="6691"/>
                    <a:pt x="9540" y="8159"/>
                  </a:cubicBezTo>
                  <a:cubicBezTo>
                    <a:pt x="10675" y="9660"/>
                    <a:pt x="11709" y="11228"/>
                    <a:pt x="13276" y="12262"/>
                  </a:cubicBezTo>
                  <a:cubicBezTo>
                    <a:pt x="14195" y="12868"/>
                    <a:pt x="15309" y="13245"/>
                    <a:pt x="16382" y="13245"/>
                  </a:cubicBezTo>
                  <a:cubicBezTo>
                    <a:pt x="17140" y="13245"/>
                    <a:pt x="17878" y="13057"/>
                    <a:pt x="18514" y="12629"/>
                  </a:cubicBezTo>
                  <a:cubicBezTo>
                    <a:pt x="19514" y="11895"/>
                    <a:pt x="20148" y="10794"/>
                    <a:pt x="20281" y="9560"/>
                  </a:cubicBezTo>
                  <a:cubicBezTo>
                    <a:pt x="20415" y="8326"/>
                    <a:pt x="20348" y="7125"/>
                    <a:pt x="20048" y="5924"/>
                  </a:cubicBezTo>
                  <a:cubicBezTo>
                    <a:pt x="19681" y="4190"/>
                    <a:pt x="19081" y="2355"/>
                    <a:pt x="17680" y="1254"/>
                  </a:cubicBezTo>
                  <a:cubicBezTo>
                    <a:pt x="16378" y="202"/>
                    <a:pt x="14686" y="0"/>
                    <a:pt x="13003" y="0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1199;p52">
              <a:extLst>
                <a:ext uri="{FF2B5EF4-FFF2-40B4-BE49-F238E27FC236}">
                  <a16:creationId xmlns:a16="http://schemas.microsoft.com/office/drawing/2014/main" id="{0E8F3E84-3A88-49EA-A790-BFE6C27DF7E6}"/>
                </a:ext>
              </a:extLst>
            </p:cNvPr>
            <p:cNvSpPr/>
            <p:nvPr/>
          </p:nvSpPr>
          <p:spPr>
            <a:xfrm>
              <a:off x="5177852" y="3855626"/>
              <a:ext cx="214041" cy="642122"/>
            </a:xfrm>
            <a:custGeom>
              <a:avLst/>
              <a:gdLst/>
              <a:ahLst/>
              <a:cxnLst/>
              <a:rect l="l" t="t" r="r" b="b"/>
              <a:pathLst>
                <a:path w="10408" h="31224" extrusionOk="0">
                  <a:moveTo>
                    <a:pt x="0" y="1"/>
                  </a:moveTo>
                  <a:lnTo>
                    <a:pt x="434" y="168"/>
                  </a:lnTo>
                  <a:cubicBezTo>
                    <a:pt x="567" y="234"/>
                    <a:pt x="767" y="301"/>
                    <a:pt x="968" y="401"/>
                  </a:cubicBezTo>
                  <a:cubicBezTo>
                    <a:pt x="2102" y="968"/>
                    <a:pt x="3136" y="1669"/>
                    <a:pt x="4070" y="2536"/>
                  </a:cubicBezTo>
                  <a:cubicBezTo>
                    <a:pt x="4704" y="3137"/>
                    <a:pt x="5304" y="3770"/>
                    <a:pt x="5838" y="4471"/>
                  </a:cubicBezTo>
                  <a:cubicBezTo>
                    <a:pt x="7105" y="6139"/>
                    <a:pt x="8073" y="8040"/>
                    <a:pt x="8706" y="10041"/>
                  </a:cubicBezTo>
                  <a:cubicBezTo>
                    <a:pt x="9040" y="11176"/>
                    <a:pt x="9273" y="12343"/>
                    <a:pt x="9407" y="13511"/>
                  </a:cubicBezTo>
                  <a:cubicBezTo>
                    <a:pt x="9740" y="15946"/>
                    <a:pt x="9874" y="18281"/>
                    <a:pt x="10007" y="20382"/>
                  </a:cubicBezTo>
                  <a:cubicBezTo>
                    <a:pt x="10107" y="22517"/>
                    <a:pt x="10174" y="24418"/>
                    <a:pt x="10241" y="26020"/>
                  </a:cubicBezTo>
                  <a:cubicBezTo>
                    <a:pt x="10274" y="27621"/>
                    <a:pt x="10308" y="28888"/>
                    <a:pt x="10341" y="29822"/>
                  </a:cubicBezTo>
                  <a:cubicBezTo>
                    <a:pt x="10374" y="30256"/>
                    <a:pt x="10374" y="30590"/>
                    <a:pt x="10374" y="30856"/>
                  </a:cubicBezTo>
                  <a:lnTo>
                    <a:pt x="10374" y="31123"/>
                  </a:lnTo>
                  <a:lnTo>
                    <a:pt x="10374" y="31223"/>
                  </a:lnTo>
                  <a:cubicBezTo>
                    <a:pt x="10374" y="31223"/>
                    <a:pt x="10408" y="31223"/>
                    <a:pt x="10408" y="31157"/>
                  </a:cubicBezTo>
                  <a:lnTo>
                    <a:pt x="10408" y="30890"/>
                  </a:lnTo>
                  <a:lnTo>
                    <a:pt x="10408" y="29856"/>
                  </a:lnTo>
                  <a:cubicBezTo>
                    <a:pt x="10408" y="28955"/>
                    <a:pt x="10374" y="27654"/>
                    <a:pt x="10341" y="26053"/>
                  </a:cubicBezTo>
                  <a:cubicBezTo>
                    <a:pt x="10308" y="24452"/>
                    <a:pt x="10274" y="22517"/>
                    <a:pt x="10174" y="20416"/>
                  </a:cubicBezTo>
                  <a:cubicBezTo>
                    <a:pt x="10041" y="18281"/>
                    <a:pt x="9907" y="15946"/>
                    <a:pt x="9574" y="13511"/>
                  </a:cubicBezTo>
                  <a:cubicBezTo>
                    <a:pt x="9440" y="12343"/>
                    <a:pt x="9207" y="11176"/>
                    <a:pt x="8873" y="10008"/>
                  </a:cubicBezTo>
                  <a:cubicBezTo>
                    <a:pt x="8540" y="8941"/>
                    <a:pt x="8106" y="7907"/>
                    <a:pt x="7572" y="6939"/>
                  </a:cubicBezTo>
                  <a:cubicBezTo>
                    <a:pt x="7105" y="6039"/>
                    <a:pt x="6572" y="5205"/>
                    <a:pt x="5938" y="4404"/>
                  </a:cubicBezTo>
                  <a:cubicBezTo>
                    <a:pt x="5404" y="3704"/>
                    <a:pt x="4804" y="3070"/>
                    <a:pt x="4170" y="2469"/>
                  </a:cubicBezTo>
                  <a:cubicBezTo>
                    <a:pt x="3202" y="1602"/>
                    <a:pt x="2135" y="902"/>
                    <a:pt x="968" y="368"/>
                  </a:cubicBezTo>
                  <a:cubicBezTo>
                    <a:pt x="767" y="301"/>
                    <a:pt x="601" y="201"/>
                    <a:pt x="434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1200;p52">
              <a:extLst>
                <a:ext uri="{FF2B5EF4-FFF2-40B4-BE49-F238E27FC236}">
                  <a16:creationId xmlns:a16="http://schemas.microsoft.com/office/drawing/2014/main" id="{CA5D5C36-F37F-41E3-9B1B-B1071E30569A}"/>
                </a:ext>
              </a:extLst>
            </p:cNvPr>
            <p:cNvSpPr/>
            <p:nvPr/>
          </p:nvSpPr>
          <p:spPr>
            <a:xfrm>
              <a:off x="5405589" y="3594965"/>
              <a:ext cx="142022" cy="941198"/>
            </a:xfrm>
            <a:custGeom>
              <a:avLst/>
              <a:gdLst/>
              <a:ahLst/>
              <a:cxnLst/>
              <a:rect l="l" t="t" r="r" b="b"/>
              <a:pathLst>
                <a:path w="6906" h="45767" extrusionOk="0">
                  <a:moveTo>
                    <a:pt x="6339" y="0"/>
                  </a:moveTo>
                  <a:lnTo>
                    <a:pt x="6339" y="367"/>
                  </a:lnTo>
                  <a:cubicBezTo>
                    <a:pt x="6339" y="701"/>
                    <a:pt x="6372" y="1168"/>
                    <a:pt x="6405" y="1735"/>
                  </a:cubicBezTo>
                  <a:cubicBezTo>
                    <a:pt x="6472" y="2902"/>
                    <a:pt x="6605" y="4637"/>
                    <a:pt x="6672" y="6738"/>
                  </a:cubicBezTo>
                  <a:cubicBezTo>
                    <a:pt x="6772" y="9207"/>
                    <a:pt x="6739" y="11709"/>
                    <a:pt x="6539" y="14177"/>
                  </a:cubicBezTo>
                  <a:cubicBezTo>
                    <a:pt x="6405" y="15645"/>
                    <a:pt x="6205" y="17079"/>
                    <a:pt x="5938" y="18513"/>
                  </a:cubicBezTo>
                  <a:cubicBezTo>
                    <a:pt x="5638" y="20081"/>
                    <a:pt x="5238" y="21582"/>
                    <a:pt x="4737" y="23083"/>
                  </a:cubicBezTo>
                  <a:cubicBezTo>
                    <a:pt x="3770" y="26152"/>
                    <a:pt x="2569" y="29021"/>
                    <a:pt x="1735" y="31690"/>
                  </a:cubicBezTo>
                  <a:cubicBezTo>
                    <a:pt x="935" y="34058"/>
                    <a:pt x="401" y="36526"/>
                    <a:pt x="168" y="38995"/>
                  </a:cubicBezTo>
                  <a:cubicBezTo>
                    <a:pt x="1" y="40663"/>
                    <a:pt x="67" y="42331"/>
                    <a:pt x="368" y="43998"/>
                  </a:cubicBezTo>
                  <a:cubicBezTo>
                    <a:pt x="468" y="44599"/>
                    <a:pt x="601" y="45199"/>
                    <a:pt x="801" y="45766"/>
                  </a:cubicBezTo>
                  <a:cubicBezTo>
                    <a:pt x="801" y="45733"/>
                    <a:pt x="801" y="45700"/>
                    <a:pt x="768" y="45666"/>
                  </a:cubicBezTo>
                  <a:cubicBezTo>
                    <a:pt x="768" y="45600"/>
                    <a:pt x="735" y="45466"/>
                    <a:pt x="701" y="45333"/>
                  </a:cubicBezTo>
                  <a:cubicBezTo>
                    <a:pt x="601" y="45032"/>
                    <a:pt x="501" y="44599"/>
                    <a:pt x="401" y="43998"/>
                  </a:cubicBezTo>
                  <a:cubicBezTo>
                    <a:pt x="168" y="42364"/>
                    <a:pt x="101" y="40663"/>
                    <a:pt x="301" y="38995"/>
                  </a:cubicBezTo>
                  <a:cubicBezTo>
                    <a:pt x="568" y="36526"/>
                    <a:pt x="1102" y="34091"/>
                    <a:pt x="1902" y="31756"/>
                  </a:cubicBezTo>
                  <a:cubicBezTo>
                    <a:pt x="2769" y="29088"/>
                    <a:pt x="3937" y="26219"/>
                    <a:pt x="4904" y="23150"/>
                  </a:cubicBezTo>
                  <a:cubicBezTo>
                    <a:pt x="5405" y="21649"/>
                    <a:pt x="5805" y="20115"/>
                    <a:pt x="6105" y="18547"/>
                  </a:cubicBezTo>
                  <a:cubicBezTo>
                    <a:pt x="6405" y="17112"/>
                    <a:pt x="6572" y="15645"/>
                    <a:pt x="6706" y="14177"/>
                  </a:cubicBezTo>
                  <a:cubicBezTo>
                    <a:pt x="6872" y="11709"/>
                    <a:pt x="6906" y="9207"/>
                    <a:pt x="6806" y="6738"/>
                  </a:cubicBezTo>
                  <a:cubicBezTo>
                    <a:pt x="6706" y="4637"/>
                    <a:pt x="6572" y="2902"/>
                    <a:pt x="6472" y="1735"/>
                  </a:cubicBezTo>
                  <a:cubicBezTo>
                    <a:pt x="6439" y="1168"/>
                    <a:pt x="6405" y="701"/>
                    <a:pt x="6372" y="367"/>
                  </a:cubicBezTo>
                  <a:cubicBezTo>
                    <a:pt x="6339" y="234"/>
                    <a:pt x="6339" y="100"/>
                    <a:pt x="63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1201;p52">
              <a:extLst>
                <a:ext uri="{FF2B5EF4-FFF2-40B4-BE49-F238E27FC236}">
                  <a16:creationId xmlns:a16="http://schemas.microsoft.com/office/drawing/2014/main" id="{BBF26C3B-C89E-48CD-AF91-E2705B20FB03}"/>
                </a:ext>
              </a:extLst>
            </p:cNvPr>
            <p:cNvSpPr/>
            <p:nvPr/>
          </p:nvSpPr>
          <p:spPr>
            <a:xfrm>
              <a:off x="5223116" y="4497727"/>
              <a:ext cx="410930" cy="77530"/>
            </a:xfrm>
            <a:custGeom>
              <a:avLst/>
              <a:gdLst/>
              <a:ahLst/>
              <a:cxnLst/>
              <a:rect l="l" t="t" r="r" b="b"/>
              <a:pathLst>
                <a:path w="19982" h="3770" extrusionOk="0">
                  <a:moveTo>
                    <a:pt x="1" y="0"/>
                  </a:moveTo>
                  <a:lnTo>
                    <a:pt x="468" y="3770"/>
                  </a:lnTo>
                  <a:lnTo>
                    <a:pt x="19982" y="3770"/>
                  </a:lnTo>
                  <a:lnTo>
                    <a:pt x="19982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1202;p52">
              <a:extLst>
                <a:ext uri="{FF2B5EF4-FFF2-40B4-BE49-F238E27FC236}">
                  <a16:creationId xmlns:a16="http://schemas.microsoft.com/office/drawing/2014/main" id="{82B7666F-947D-4708-B1F7-C9423B38A060}"/>
                </a:ext>
              </a:extLst>
            </p:cNvPr>
            <p:cNvSpPr/>
            <p:nvPr/>
          </p:nvSpPr>
          <p:spPr>
            <a:xfrm>
              <a:off x="5275248" y="4566332"/>
              <a:ext cx="315590" cy="231870"/>
            </a:xfrm>
            <a:custGeom>
              <a:avLst/>
              <a:gdLst/>
              <a:ahLst/>
              <a:cxnLst/>
              <a:rect l="l" t="t" r="r" b="b"/>
              <a:pathLst>
                <a:path w="15346" h="11275" extrusionOk="0">
                  <a:moveTo>
                    <a:pt x="1" y="0"/>
                  </a:moveTo>
                  <a:lnTo>
                    <a:pt x="2469" y="11275"/>
                  </a:lnTo>
                  <a:lnTo>
                    <a:pt x="13077" y="11275"/>
                  </a:lnTo>
                  <a:lnTo>
                    <a:pt x="1534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1203;p52">
              <a:extLst>
                <a:ext uri="{FF2B5EF4-FFF2-40B4-BE49-F238E27FC236}">
                  <a16:creationId xmlns:a16="http://schemas.microsoft.com/office/drawing/2014/main" id="{EC2F2F06-93A7-4CF4-9BF4-01208536361A}"/>
                </a:ext>
              </a:extLst>
            </p:cNvPr>
            <p:cNvSpPr/>
            <p:nvPr/>
          </p:nvSpPr>
          <p:spPr>
            <a:xfrm>
              <a:off x="5239588" y="4572502"/>
              <a:ext cx="394457" cy="4134"/>
            </a:xfrm>
            <a:custGeom>
              <a:avLst/>
              <a:gdLst/>
              <a:ahLst/>
              <a:cxnLst/>
              <a:rect l="l" t="t" r="r" b="b"/>
              <a:pathLst>
                <a:path w="19181" h="201" extrusionOk="0">
                  <a:moveTo>
                    <a:pt x="9607" y="0"/>
                  </a:moveTo>
                  <a:cubicBezTo>
                    <a:pt x="4303" y="0"/>
                    <a:pt x="0" y="34"/>
                    <a:pt x="0" y="67"/>
                  </a:cubicBezTo>
                  <a:cubicBezTo>
                    <a:pt x="0" y="134"/>
                    <a:pt x="4303" y="167"/>
                    <a:pt x="9607" y="200"/>
                  </a:cubicBezTo>
                  <a:cubicBezTo>
                    <a:pt x="14911" y="200"/>
                    <a:pt x="19181" y="167"/>
                    <a:pt x="19181" y="134"/>
                  </a:cubicBezTo>
                  <a:cubicBezTo>
                    <a:pt x="19181" y="67"/>
                    <a:pt x="14911" y="0"/>
                    <a:pt x="960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1204;p52">
              <a:extLst>
                <a:ext uri="{FF2B5EF4-FFF2-40B4-BE49-F238E27FC236}">
                  <a16:creationId xmlns:a16="http://schemas.microsoft.com/office/drawing/2014/main" id="{CC91AD2D-4BEA-4495-B663-F84C82B4B56F}"/>
                </a:ext>
              </a:extLst>
            </p:cNvPr>
            <p:cNvSpPr/>
            <p:nvPr/>
          </p:nvSpPr>
          <p:spPr>
            <a:xfrm>
              <a:off x="5299268" y="4656880"/>
              <a:ext cx="266173" cy="33459"/>
            </a:xfrm>
            <a:custGeom>
              <a:avLst/>
              <a:gdLst/>
              <a:ahLst/>
              <a:cxnLst/>
              <a:rect l="l" t="t" r="r" b="b"/>
              <a:pathLst>
                <a:path w="12943" h="1627" extrusionOk="0">
                  <a:moveTo>
                    <a:pt x="9140" y="0"/>
                  </a:moveTo>
                  <a:cubicBezTo>
                    <a:pt x="8240" y="0"/>
                    <a:pt x="7339" y="167"/>
                    <a:pt x="6505" y="467"/>
                  </a:cubicBezTo>
                  <a:cubicBezTo>
                    <a:pt x="5604" y="767"/>
                    <a:pt x="4770" y="1134"/>
                    <a:pt x="4003" y="1334"/>
                  </a:cubicBezTo>
                  <a:cubicBezTo>
                    <a:pt x="3536" y="1423"/>
                    <a:pt x="3054" y="1483"/>
                    <a:pt x="2578" y="1483"/>
                  </a:cubicBezTo>
                  <a:cubicBezTo>
                    <a:pt x="2339" y="1483"/>
                    <a:pt x="2102" y="1468"/>
                    <a:pt x="1868" y="1435"/>
                  </a:cubicBezTo>
                  <a:cubicBezTo>
                    <a:pt x="1368" y="1368"/>
                    <a:pt x="901" y="1234"/>
                    <a:pt x="467" y="1034"/>
                  </a:cubicBezTo>
                  <a:cubicBezTo>
                    <a:pt x="167" y="901"/>
                    <a:pt x="0" y="801"/>
                    <a:pt x="0" y="801"/>
                  </a:cubicBezTo>
                  <a:lnTo>
                    <a:pt x="0" y="801"/>
                  </a:lnTo>
                  <a:cubicBezTo>
                    <a:pt x="0" y="834"/>
                    <a:pt x="67" y="867"/>
                    <a:pt x="100" y="901"/>
                  </a:cubicBezTo>
                  <a:cubicBezTo>
                    <a:pt x="201" y="968"/>
                    <a:pt x="301" y="1034"/>
                    <a:pt x="434" y="1101"/>
                  </a:cubicBezTo>
                  <a:cubicBezTo>
                    <a:pt x="868" y="1334"/>
                    <a:pt x="1335" y="1501"/>
                    <a:pt x="1835" y="1568"/>
                  </a:cubicBezTo>
                  <a:cubicBezTo>
                    <a:pt x="2124" y="1607"/>
                    <a:pt x="2414" y="1626"/>
                    <a:pt x="2703" y="1626"/>
                  </a:cubicBezTo>
                  <a:cubicBezTo>
                    <a:pt x="3148" y="1626"/>
                    <a:pt x="3592" y="1582"/>
                    <a:pt x="4037" y="1501"/>
                  </a:cubicBezTo>
                  <a:cubicBezTo>
                    <a:pt x="4837" y="1301"/>
                    <a:pt x="5671" y="968"/>
                    <a:pt x="6572" y="667"/>
                  </a:cubicBezTo>
                  <a:cubicBezTo>
                    <a:pt x="7372" y="367"/>
                    <a:pt x="8240" y="200"/>
                    <a:pt x="9140" y="200"/>
                  </a:cubicBezTo>
                  <a:cubicBezTo>
                    <a:pt x="9841" y="200"/>
                    <a:pt x="10541" y="334"/>
                    <a:pt x="11208" y="601"/>
                  </a:cubicBezTo>
                  <a:cubicBezTo>
                    <a:pt x="11809" y="867"/>
                    <a:pt x="12409" y="1201"/>
                    <a:pt x="12943" y="1601"/>
                  </a:cubicBezTo>
                  <a:cubicBezTo>
                    <a:pt x="12943" y="1601"/>
                    <a:pt x="12910" y="1568"/>
                    <a:pt x="12843" y="1468"/>
                  </a:cubicBezTo>
                  <a:cubicBezTo>
                    <a:pt x="12743" y="1401"/>
                    <a:pt x="12643" y="1301"/>
                    <a:pt x="12543" y="1234"/>
                  </a:cubicBezTo>
                  <a:cubicBezTo>
                    <a:pt x="12142" y="901"/>
                    <a:pt x="11709" y="667"/>
                    <a:pt x="11275" y="467"/>
                  </a:cubicBezTo>
                  <a:cubicBezTo>
                    <a:pt x="10575" y="200"/>
                    <a:pt x="9874" y="34"/>
                    <a:pt x="91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1205;p52">
              <a:extLst>
                <a:ext uri="{FF2B5EF4-FFF2-40B4-BE49-F238E27FC236}">
                  <a16:creationId xmlns:a16="http://schemas.microsoft.com/office/drawing/2014/main" id="{EAA9F8C0-6951-48BD-9E6A-A506844FCFBD}"/>
                </a:ext>
              </a:extLst>
            </p:cNvPr>
            <p:cNvSpPr/>
            <p:nvPr/>
          </p:nvSpPr>
          <p:spPr>
            <a:xfrm>
              <a:off x="5304759" y="4673332"/>
              <a:ext cx="257268" cy="34488"/>
            </a:xfrm>
            <a:custGeom>
              <a:avLst/>
              <a:gdLst/>
              <a:ahLst/>
              <a:cxnLst/>
              <a:rect l="l" t="t" r="r" b="b"/>
              <a:pathLst>
                <a:path w="12510" h="1677" extrusionOk="0">
                  <a:moveTo>
                    <a:pt x="8840" y="1"/>
                  </a:moveTo>
                  <a:cubicBezTo>
                    <a:pt x="7973" y="1"/>
                    <a:pt x="7105" y="134"/>
                    <a:pt x="6271" y="434"/>
                  </a:cubicBezTo>
                  <a:cubicBezTo>
                    <a:pt x="5437" y="735"/>
                    <a:pt x="4604" y="1068"/>
                    <a:pt x="3870" y="1268"/>
                  </a:cubicBezTo>
                  <a:cubicBezTo>
                    <a:pt x="3287" y="1443"/>
                    <a:pt x="2679" y="1542"/>
                    <a:pt x="2068" y="1542"/>
                  </a:cubicBezTo>
                  <a:cubicBezTo>
                    <a:pt x="1979" y="1542"/>
                    <a:pt x="1890" y="1539"/>
                    <a:pt x="1802" y="1535"/>
                  </a:cubicBezTo>
                  <a:cubicBezTo>
                    <a:pt x="1335" y="1535"/>
                    <a:pt x="901" y="1435"/>
                    <a:pt x="467" y="1235"/>
                  </a:cubicBezTo>
                  <a:cubicBezTo>
                    <a:pt x="167" y="1102"/>
                    <a:pt x="0" y="1002"/>
                    <a:pt x="0" y="1001"/>
                  </a:cubicBezTo>
                  <a:lnTo>
                    <a:pt x="0" y="1001"/>
                  </a:lnTo>
                  <a:cubicBezTo>
                    <a:pt x="0" y="1001"/>
                    <a:pt x="34" y="1035"/>
                    <a:pt x="100" y="1102"/>
                  </a:cubicBezTo>
                  <a:cubicBezTo>
                    <a:pt x="200" y="1168"/>
                    <a:pt x="300" y="1235"/>
                    <a:pt x="434" y="1302"/>
                  </a:cubicBezTo>
                  <a:cubicBezTo>
                    <a:pt x="868" y="1535"/>
                    <a:pt x="1335" y="1635"/>
                    <a:pt x="1802" y="1669"/>
                  </a:cubicBezTo>
                  <a:cubicBezTo>
                    <a:pt x="1915" y="1674"/>
                    <a:pt x="2029" y="1677"/>
                    <a:pt x="2143" y="1677"/>
                  </a:cubicBezTo>
                  <a:cubicBezTo>
                    <a:pt x="2729" y="1677"/>
                    <a:pt x="3316" y="1603"/>
                    <a:pt x="3903" y="1435"/>
                  </a:cubicBezTo>
                  <a:cubicBezTo>
                    <a:pt x="4670" y="1235"/>
                    <a:pt x="5471" y="901"/>
                    <a:pt x="6338" y="601"/>
                  </a:cubicBezTo>
                  <a:cubicBezTo>
                    <a:pt x="7139" y="301"/>
                    <a:pt x="7973" y="168"/>
                    <a:pt x="8840" y="168"/>
                  </a:cubicBezTo>
                  <a:cubicBezTo>
                    <a:pt x="9540" y="168"/>
                    <a:pt x="10208" y="301"/>
                    <a:pt x="10841" y="568"/>
                  </a:cubicBezTo>
                  <a:cubicBezTo>
                    <a:pt x="11442" y="835"/>
                    <a:pt x="12009" y="1168"/>
                    <a:pt x="12509" y="1535"/>
                  </a:cubicBezTo>
                  <a:cubicBezTo>
                    <a:pt x="12509" y="1535"/>
                    <a:pt x="12509" y="1502"/>
                    <a:pt x="12442" y="1468"/>
                  </a:cubicBezTo>
                  <a:cubicBezTo>
                    <a:pt x="12342" y="1368"/>
                    <a:pt x="12242" y="1268"/>
                    <a:pt x="12142" y="1202"/>
                  </a:cubicBezTo>
                  <a:cubicBezTo>
                    <a:pt x="11775" y="901"/>
                    <a:pt x="11375" y="668"/>
                    <a:pt x="10941" y="468"/>
                  </a:cubicBezTo>
                  <a:cubicBezTo>
                    <a:pt x="10274" y="168"/>
                    <a:pt x="9574" y="1"/>
                    <a:pt x="8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1206;p52">
              <a:extLst>
                <a:ext uri="{FF2B5EF4-FFF2-40B4-BE49-F238E27FC236}">
                  <a16:creationId xmlns:a16="http://schemas.microsoft.com/office/drawing/2014/main" id="{7453A658-56BF-47B1-B622-967B3B44C45D}"/>
                </a:ext>
              </a:extLst>
            </p:cNvPr>
            <p:cNvSpPr/>
            <p:nvPr/>
          </p:nvSpPr>
          <p:spPr>
            <a:xfrm>
              <a:off x="5294456" y="4638269"/>
              <a:ext cx="275119" cy="35783"/>
            </a:xfrm>
            <a:custGeom>
              <a:avLst/>
              <a:gdLst/>
              <a:ahLst/>
              <a:cxnLst/>
              <a:rect l="l" t="t" r="r" b="b"/>
              <a:pathLst>
                <a:path w="13378" h="1740" extrusionOk="0">
                  <a:moveTo>
                    <a:pt x="9239" y="0"/>
                  </a:moveTo>
                  <a:cubicBezTo>
                    <a:pt x="8384" y="0"/>
                    <a:pt x="7534" y="166"/>
                    <a:pt x="6739" y="472"/>
                  </a:cubicBezTo>
                  <a:cubicBezTo>
                    <a:pt x="5872" y="805"/>
                    <a:pt x="5004" y="1105"/>
                    <a:pt x="4137" y="1339"/>
                  </a:cubicBezTo>
                  <a:cubicBezTo>
                    <a:pt x="3744" y="1410"/>
                    <a:pt x="3351" y="1444"/>
                    <a:pt x="2957" y="1444"/>
                  </a:cubicBezTo>
                  <a:cubicBezTo>
                    <a:pt x="2617" y="1444"/>
                    <a:pt x="2276" y="1419"/>
                    <a:pt x="1936" y="1372"/>
                  </a:cubicBezTo>
                  <a:cubicBezTo>
                    <a:pt x="1435" y="1305"/>
                    <a:pt x="968" y="1172"/>
                    <a:pt x="501" y="972"/>
                  </a:cubicBezTo>
                  <a:cubicBezTo>
                    <a:pt x="168" y="838"/>
                    <a:pt x="1" y="738"/>
                    <a:pt x="1" y="738"/>
                  </a:cubicBezTo>
                  <a:lnTo>
                    <a:pt x="1" y="738"/>
                  </a:lnTo>
                  <a:cubicBezTo>
                    <a:pt x="1" y="738"/>
                    <a:pt x="34" y="772"/>
                    <a:pt x="101" y="838"/>
                  </a:cubicBezTo>
                  <a:cubicBezTo>
                    <a:pt x="234" y="905"/>
                    <a:pt x="334" y="972"/>
                    <a:pt x="468" y="1039"/>
                  </a:cubicBezTo>
                  <a:cubicBezTo>
                    <a:pt x="935" y="1272"/>
                    <a:pt x="1402" y="1439"/>
                    <a:pt x="1902" y="1506"/>
                  </a:cubicBezTo>
                  <a:cubicBezTo>
                    <a:pt x="2286" y="1572"/>
                    <a:pt x="2669" y="1606"/>
                    <a:pt x="3049" y="1606"/>
                  </a:cubicBezTo>
                  <a:cubicBezTo>
                    <a:pt x="3428" y="1606"/>
                    <a:pt x="3804" y="1572"/>
                    <a:pt x="4171" y="1506"/>
                  </a:cubicBezTo>
                  <a:cubicBezTo>
                    <a:pt x="5071" y="1272"/>
                    <a:pt x="5938" y="1005"/>
                    <a:pt x="6806" y="672"/>
                  </a:cubicBezTo>
                  <a:cubicBezTo>
                    <a:pt x="7570" y="366"/>
                    <a:pt x="8390" y="200"/>
                    <a:pt x="9214" y="200"/>
                  </a:cubicBezTo>
                  <a:cubicBezTo>
                    <a:pt x="9290" y="200"/>
                    <a:pt x="9365" y="202"/>
                    <a:pt x="9441" y="205"/>
                  </a:cubicBezTo>
                  <a:cubicBezTo>
                    <a:pt x="10175" y="238"/>
                    <a:pt x="10909" y="405"/>
                    <a:pt x="11609" y="705"/>
                  </a:cubicBezTo>
                  <a:cubicBezTo>
                    <a:pt x="12210" y="972"/>
                    <a:pt x="12810" y="1339"/>
                    <a:pt x="13377" y="1739"/>
                  </a:cubicBezTo>
                  <a:cubicBezTo>
                    <a:pt x="13377" y="1739"/>
                    <a:pt x="13344" y="1706"/>
                    <a:pt x="13277" y="1639"/>
                  </a:cubicBezTo>
                  <a:cubicBezTo>
                    <a:pt x="13177" y="1539"/>
                    <a:pt x="13077" y="1439"/>
                    <a:pt x="12943" y="1372"/>
                  </a:cubicBezTo>
                  <a:cubicBezTo>
                    <a:pt x="11943" y="572"/>
                    <a:pt x="10742" y="105"/>
                    <a:pt x="9474" y="5"/>
                  </a:cubicBezTo>
                  <a:cubicBezTo>
                    <a:pt x="9396" y="2"/>
                    <a:pt x="9318" y="0"/>
                    <a:pt x="9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1207;p52">
              <a:extLst>
                <a:ext uri="{FF2B5EF4-FFF2-40B4-BE49-F238E27FC236}">
                  <a16:creationId xmlns:a16="http://schemas.microsoft.com/office/drawing/2014/main" id="{698E6F55-F5AD-4A93-A9D1-CE965DD7BD65}"/>
                </a:ext>
              </a:extLst>
            </p:cNvPr>
            <p:cNvSpPr/>
            <p:nvPr/>
          </p:nvSpPr>
          <p:spPr>
            <a:xfrm>
              <a:off x="5234097" y="4573859"/>
              <a:ext cx="404061" cy="3455"/>
            </a:xfrm>
            <a:custGeom>
              <a:avLst/>
              <a:gdLst/>
              <a:ahLst/>
              <a:cxnLst/>
              <a:rect l="l" t="t" r="r" b="b"/>
              <a:pathLst>
                <a:path w="19648" h="168" extrusionOk="0">
                  <a:moveTo>
                    <a:pt x="9807" y="1"/>
                  </a:moveTo>
                  <a:cubicBezTo>
                    <a:pt x="4404" y="1"/>
                    <a:pt x="0" y="34"/>
                    <a:pt x="0" y="68"/>
                  </a:cubicBezTo>
                  <a:cubicBezTo>
                    <a:pt x="0" y="134"/>
                    <a:pt x="4404" y="168"/>
                    <a:pt x="9807" y="168"/>
                  </a:cubicBezTo>
                  <a:cubicBezTo>
                    <a:pt x="15245" y="168"/>
                    <a:pt x="19648" y="134"/>
                    <a:pt x="19648" y="68"/>
                  </a:cubicBezTo>
                  <a:cubicBezTo>
                    <a:pt x="19648" y="34"/>
                    <a:pt x="15245" y="1"/>
                    <a:pt x="98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圖片 2" descr="一張含有 文字, 天空, 室外, 標誌 的圖片&#10;&#10;自動產生的描述">
            <a:extLst>
              <a:ext uri="{FF2B5EF4-FFF2-40B4-BE49-F238E27FC236}">
                <a16:creationId xmlns:a16="http://schemas.microsoft.com/office/drawing/2014/main" id="{5D3084EF-C4CB-4113-846D-BBB747077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22" y="228601"/>
            <a:ext cx="2164721" cy="4686300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ACE73850-9F12-4EEF-9708-E87726235FDC}"/>
              </a:ext>
            </a:extLst>
          </p:cNvPr>
          <p:cNvGrpSpPr/>
          <p:nvPr/>
        </p:nvGrpSpPr>
        <p:grpSpPr>
          <a:xfrm>
            <a:off x="2904204" y="1155365"/>
            <a:ext cx="2668104" cy="1720117"/>
            <a:chOff x="2941910" y="1356139"/>
            <a:chExt cx="2668104" cy="1720117"/>
          </a:xfrm>
        </p:grpSpPr>
        <p:sp>
          <p:nvSpPr>
            <p:cNvPr id="4" name="語音泡泡: 圓角矩形 3">
              <a:extLst>
                <a:ext uri="{FF2B5EF4-FFF2-40B4-BE49-F238E27FC236}">
                  <a16:creationId xmlns:a16="http://schemas.microsoft.com/office/drawing/2014/main" id="{FBC237A1-8BAB-4373-AF4C-16ECAF04166B}"/>
                </a:ext>
              </a:extLst>
            </p:cNvPr>
            <p:cNvSpPr/>
            <p:nvPr/>
          </p:nvSpPr>
          <p:spPr>
            <a:xfrm>
              <a:off x="2941910" y="1356139"/>
              <a:ext cx="2668104" cy="1720117"/>
            </a:xfrm>
            <a:prstGeom prst="wedgeRoundRectCallout">
              <a:avLst>
                <a:gd name="adj1" fmla="val -42522"/>
                <a:gd name="adj2" fmla="val 71093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27257FCC-CA8B-4FFD-BC7D-EF2AC6E76237}"/>
                </a:ext>
              </a:extLst>
            </p:cNvPr>
            <p:cNvGrpSpPr/>
            <p:nvPr/>
          </p:nvGrpSpPr>
          <p:grpSpPr>
            <a:xfrm>
              <a:off x="3065253" y="1433677"/>
              <a:ext cx="2421417" cy="1245765"/>
              <a:chOff x="3065253" y="1092824"/>
              <a:chExt cx="2421417" cy="1245765"/>
            </a:xfrm>
          </p:grpSpPr>
          <p:cxnSp>
            <p:nvCxnSpPr>
              <p:cNvPr id="7" name="直線接點 6">
                <a:extLst>
                  <a:ext uri="{FF2B5EF4-FFF2-40B4-BE49-F238E27FC236}">
                    <a16:creationId xmlns:a16="http://schemas.microsoft.com/office/drawing/2014/main" id="{A2912630-0B95-4ED9-9068-17E6B234623C}"/>
                  </a:ext>
                </a:extLst>
              </p:cNvPr>
              <p:cNvCxnSpPr/>
              <p:nvPr/>
            </p:nvCxnSpPr>
            <p:spPr>
              <a:xfrm>
                <a:off x="3109771" y="1515165"/>
                <a:ext cx="2332382" cy="0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56C1A8CD-B1FF-41F1-9A9D-20C7C81A862E}"/>
                  </a:ext>
                </a:extLst>
              </p:cNvPr>
              <p:cNvSpPr txBox="1"/>
              <p:nvPr/>
            </p:nvSpPr>
            <p:spPr>
              <a:xfrm>
                <a:off x="3065253" y="1092824"/>
                <a:ext cx="24214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400" b="1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好心情咖啡簡餐</a:t>
                </a:r>
              </a:p>
            </p:txBody>
          </p:sp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5F287C15-405A-4A99-9193-6E60A94DC6E6}"/>
                  </a:ext>
                </a:extLst>
              </p:cNvPr>
              <p:cNvSpPr txBox="1"/>
              <p:nvPr/>
            </p:nvSpPr>
            <p:spPr>
              <a:xfrm>
                <a:off x="3126752" y="1692258"/>
                <a:ext cx="22984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b="1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特定飲品限時兩小時第二件半價</a:t>
                </a:r>
                <a:r>
                  <a:rPr lang="en-US" altLang="zh-TW" sz="1800" b="1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!!</a:t>
                </a:r>
                <a:endParaRPr lang="zh-TW" altLang="en-US" sz="1800" b="1">
                  <a:solidFill>
                    <a:schemeClr val="tx1">
                      <a:lumMod val="90000"/>
                      <a:lumOff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9C3B1C36-AACB-4A9C-B51D-3597DC88DFF7}"/>
                </a:ext>
              </a:extLst>
            </p:cNvPr>
            <p:cNvSpPr txBox="1"/>
            <p:nvPr/>
          </p:nvSpPr>
          <p:spPr>
            <a:xfrm>
              <a:off x="4545261" y="2756979"/>
              <a:ext cx="984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accent3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00:20:19</a:t>
              </a:r>
              <a:endParaRPr lang="zh-TW" altLang="en-US" b="1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4" name="Google Shape;751;p38">
            <a:extLst>
              <a:ext uri="{FF2B5EF4-FFF2-40B4-BE49-F238E27FC236}">
                <a16:creationId xmlns:a16="http://schemas.microsoft.com/office/drawing/2014/main" id="{AF7A6EDE-0684-41AE-86A8-717A374E5ECD}"/>
              </a:ext>
            </a:extLst>
          </p:cNvPr>
          <p:cNvSpPr txBox="1"/>
          <p:nvPr/>
        </p:nvSpPr>
        <p:spPr>
          <a:xfrm>
            <a:off x="3089592" y="4594177"/>
            <a:ext cx="5540514" cy="35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mpact" panose="020B0806030902050204"/>
                <a:sym typeface="Impact" panose="020B0806030902050204"/>
              </a:rPr>
              <a:t>導航中有以單車作為到達方式則</a:t>
            </a:r>
            <a:r>
              <a:rPr lang="zh-TW" altLang="en-US" b="1" u="sng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mpact" panose="020B0806030902050204"/>
                <a:sym typeface="Impact" panose="020B0806030902050204"/>
              </a:rPr>
              <a:t>自動推送附近</a:t>
            </a:r>
            <a:r>
              <a:rPr lang="en-US" altLang="zh-TW" b="1" u="sng" dirty="0" err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mpact" panose="020B0806030902050204"/>
                <a:sym typeface="Impact" panose="020B0806030902050204"/>
              </a:rPr>
              <a:t>YouBike</a:t>
            </a:r>
            <a:r>
              <a:rPr lang="zh-TW" altLang="en-US" b="1" u="sng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mpact" panose="020B0806030902050204"/>
                <a:sym typeface="Impact" panose="020B0806030902050204"/>
              </a:rPr>
              <a:t>站點</a:t>
            </a:r>
            <a:endParaRPr lang="zh-TW" b="1" i="0" u="sng" strike="noStrike" cap="none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mpact" panose="020B0806030902050204"/>
            </a:endParaRPr>
          </a:p>
        </p:txBody>
      </p:sp>
    </p:spTree>
    <p:extLst>
      <p:ext uri="{BB962C8B-B14F-4D97-AF65-F5344CB8AC3E}">
        <p14:creationId xmlns:p14="http://schemas.microsoft.com/office/powerpoint/2010/main" val="165136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字方塊 21">
            <a:extLst>
              <a:ext uri="{FF2B5EF4-FFF2-40B4-BE49-F238E27FC236}">
                <a16:creationId xmlns:a16="http://schemas.microsoft.com/office/drawing/2014/main" id="{5785AB56-1DE5-4894-A250-9A59AC97F22A}"/>
              </a:ext>
            </a:extLst>
          </p:cNvPr>
          <p:cNvSpPr txBox="1"/>
          <p:nvPr/>
        </p:nvSpPr>
        <p:spPr>
          <a:xfrm>
            <a:off x="3589131" y="233431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/>
              <a:t>按一下以新增文字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492FB5AB-49C2-4E9D-8639-24EB722F8C67}"/>
              </a:ext>
            </a:extLst>
          </p:cNvPr>
          <p:cNvGrpSpPr/>
          <p:nvPr/>
        </p:nvGrpSpPr>
        <p:grpSpPr>
          <a:xfrm>
            <a:off x="1590311" y="1151244"/>
            <a:ext cx="5388695" cy="3472070"/>
            <a:chOff x="816161" y="1201530"/>
            <a:chExt cx="5388695" cy="3472070"/>
          </a:xfrm>
        </p:grpSpPr>
        <p:sp>
          <p:nvSpPr>
            <p:cNvPr id="24" name="矩形: 剪去對角角落 23">
              <a:extLst>
                <a:ext uri="{FF2B5EF4-FFF2-40B4-BE49-F238E27FC236}">
                  <a16:creationId xmlns:a16="http://schemas.microsoft.com/office/drawing/2014/main" id="{D8B9C80F-F79E-471B-851C-69210B69C351}"/>
                </a:ext>
              </a:extLst>
            </p:cNvPr>
            <p:cNvSpPr/>
            <p:nvPr/>
          </p:nvSpPr>
          <p:spPr>
            <a:xfrm rot="10800000">
              <a:off x="816161" y="1201530"/>
              <a:ext cx="5388695" cy="3472070"/>
            </a:xfrm>
            <a:prstGeom prst="snip2Diag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8AE25EE-FAEC-409E-BE32-2378E677ECA1}"/>
                </a:ext>
              </a:extLst>
            </p:cNvPr>
            <p:cNvSpPr txBox="1"/>
            <p:nvPr/>
          </p:nvSpPr>
          <p:spPr>
            <a:xfrm>
              <a:off x="1037032" y="1804725"/>
              <a:ext cx="4691219" cy="230832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zh-TW" altLang="en-US" sz="1600" b="1" dirty="0">
                  <a:solidFill>
                    <a:schemeClr val="accent2"/>
                  </a:solidFill>
                  <a:latin typeface="微軟正黑體"/>
                  <a:ea typeface="微軟正黑體"/>
                </a:rPr>
                <a:t>姓名</a:t>
              </a:r>
              <a:r>
                <a:rPr lang="en-US" altLang="zh-TW" sz="1600" b="1" dirty="0">
                  <a:solidFill>
                    <a:schemeClr val="accent2"/>
                  </a:solidFill>
                  <a:latin typeface="微軟正黑體"/>
                  <a:ea typeface="微軟正黑體"/>
                </a:rPr>
                <a:t>:</a:t>
              </a:r>
              <a:r>
                <a:rPr lang="zh-TW" altLang="en-US" sz="1600" b="1" dirty="0">
                  <a:solidFill>
                    <a:schemeClr val="accent2"/>
                  </a:solidFill>
                  <a:latin typeface="微軟正黑體"/>
                  <a:ea typeface="微軟正黑體"/>
                </a:rPr>
                <a:t> 韋裡安</a:t>
              </a:r>
              <a:r>
                <a:rPr lang="en-US" altLang="zh-TW" sz="1600" b="1" dirty="0">
                  <a:solidFill>
                    <a:schemeClr val="accent2"/>
                  </a:solidFill>
                  <a:latin typeface="微軟正黑體"/>
                  <a:ea typeface="微軟正黑體"/>
                </a:rPr>
                <a:t>(Willy An)</a:t>
              </a:r>
            </a:p>
            <a:p>
              <a:endPara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600" b="1" dirty="0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個人狀況</a:t>
              </a:r>
              <a:r>
                <a:rPr lang="en-US" altLang="zh-TW" sz="1600" b="1" dirty="0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1600" b="1" dirty="0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徒步或是共享單車的短行程旅遊，並分享自己的旅程 </a:t>
              </a:r>
              <a:endPara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600" b="1" dirty="0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</a:t>
              </a:r>
              <a:r>
                <a:rPr lang="en-US" altLang="zh-TW" sz="1600" b="1" dirty="0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1600" b="1" dirty="0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文章及分享觸及率過低，導致創作慾望降低</a:t>
              </a:r>
              <a:endPara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600" b="1" dirty="0">
                  <a:solidFill>
                    <a:schemeClr val="accent2"/>
                  </a:solidFill>
                  <a:latin typeface="微軟正黑體"/>
                  <a:ea typeface="微軟正黑體"/>
                </a:rPr>
                <a:t>目標</a:t>
              </a:r>
              <a:r>
                <a:rPr lang="en-US" altLang="zh-TW" sz="1600" b="1" dirty="0">
                  <a:solidFill>
                    <a:schemeClr val="accent2"/>
                  </a:solidFill>
                  <a:latin typeface="微軟正黑體"/>
                  <a:ea typeface="微軟正黑體"/>
                </a:rPr>
                <a:t>:</a:t>
              </a:r>
              <a:r>
                <a:rPr lang="zh-TW" altLang="en-US" sz="1600" b="1" dirty="0">
                  <a:solidFill>
                    <a:schemeClr val="accent2"/>
                  </a:solidFill>
                  <a:latin typeface="微軟正黑體"/>
                  <a:ea typeface="微軟正黑體"/>
                </a:rPr>
                <a:t> 希望能提高文章的觸及、找到志同道合的朋友互相交流</a:t>
              </a:r>
              <a:endParaRPr lang="en-US" altLang="zh-TW" sz="1600" b="1" dirty="0">
                <a:solidFill>
                  <a:schemeClr val="accent2"/>
                </a:solidFill>
                <a:latin typeface="微軟正黑體"/>
                <a:ea typeface="微軟正黑體"/>
              </a:endParaRPr>
            </a:p>
          </p:txBody>
        </p:sp>
      </p:grpSp>
      <p:pic>
        <p:nvPicPr>
          <p:cNvPr id="26" name="圖片 5">
            <a:extLst>
              <a:ext uri="{FF2B5EF4-FFF2-40B4-BE49-F238E27FC236}">
                <a16:creationId xmlns:a16="http://schemas.microsoft.com/office/drawing/2014/main" id="{94422676-DD09-4C1E-9900-5E5BFCA0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194" y="1151244"/>
            <a:ext cx="3723132" cy="3696576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B2ADE86E-0F18-4155-9B57-60A2D43B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90" y="124058"/>
            <a:ext cx="1724406" cy="5154725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0E1BC58D-1C42-4074-99D9-BDEF4D3CD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39710" y="4724529"/>
            <a:ext cx="5046129" cy="837941"/>
          </a:xfrm>
          <a:prstGeom prst="rect">
            <a:avLst/>
          </a:prstGeom>
        </p:spPr>
      </p:pic>
      <p:sp>
        <p:nvSpPr>
          <p:cNvPr id="29" name="Google Shape;643;p36">
            <a:extLst>
              <a:ext uri="{FF2B5EF4-FFF2-40B4-BE49-F238E27FC236}">
                <a16:creationId xmlns:a16="http://schemas.microsoft.com/office/drawing/2014/main" id="{BDC51B67-F57F-4A51-910D-7F677C8FDD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759" y="341520"/>
            <a:ext cx="638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/>
              <a:t>Persona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477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群組 49">
            <a:extLst>
              <a:ext uri="{FF2B5EF4-FFF2-40B4-BE49-F238E27FC236}">
                <a16:creationId xmlns:a16="http://schemas.microsoft.com/office/drawing/2014/main" id="{3776E38D-6C6B-4E8F-B678-CAA8927896DC}"/>
              </a:ext>
            </a:extLst>
          </p:cNvPr>
          <p:cNvGrpSpPr/>
          <p:nvPr/>
        </p:nvGrpSpPr>
        <p:grpSpPr>
          <a:xfrm>
            <a:off x="421565" y="1463710"/>
            <a:ext cx="2079452" cy="5165724"/>
            <a:chOff x="2350053" y="110436"/>
            <a:chExt cx="1912730" cy="5165724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2D61CC3E-5EE3-427C-8C6B-B316B7895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89" t="599" r="8770" b="-1032"/>
            <a:stretch/>
          </p:blipFill>
          <p:spPr>
            <a:xfrm>
              <a:off x="2350053" y="110436"/>
              <a:ext cx="1912730" cy="5165724"/>
            </a:xfrm>
            <a:prstGeom prst="rect">
              <a:avLst/>
            </a:prstGeom>
          </p:spPr>
        </p:pic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6709CA86-7805-4FF0-9A41-DA9EA8355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1252" y="242958"/>
              <a:ext cx="1567136" cy="3255616"/>
            </a:xfrm>
            <a:prstGeom prst="rect">
              <a:avLst/>
            </a:prstGeom>
          </p:spPr>
        </p:pic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C206CA37-70FD-4489-A7A2-C0E7F5EF5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t="4782" b="-1"/>
            <a:stretch/>
          </p:blipFill>
          <p:spPr>
            <a:xfrm>
              <a:off x="2742956" y="2930525"/>
              <a:ext cx="464905" cy="442679"/>
            </a:xfrm>
            <a:prstGeom prst="rect">
              <a:avLst/>
            </a:prstGeom>
          </p:spPr>
        </p:pic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43ACD13D-C0FC-412E-9F59-AC7421E9BD05}"/>
                </a:ext>
              </a:extLst>
            </p:cNvPr>
            <p:cNvSpPr txBox="1"/>
            <p:nvPr/>
          </p:nvSpPr>
          <p:spPr>
            <a:xfrm>
              <a:off x="2498330" y="3290124"/>
              <a:ext cx="954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開始記錄</a:t>
              </a: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F0B5A41F-308B-4AFC-97FB-79246C4C2B48}"/>
                </a:ext>
              </a:extLst>
            </p:cNvPr>
            <p:cNvSpPr txBox="1"/>
            <p:nvPr/>
          </p:nvSpPr>
          <p:spPr>
            <a:xfrm>
              <a:off x="3171046" y="3290123"/>
              <a:ext cx="954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>
                  <a:solidFill>
                    <a:srgbClr val="48812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結束記錄</a:t>
              </a:r>
            </a:p>
          </p:txBody>
        </p:sp>
        <p:pic>
          <p:nvPicPr>
            <p:cNvPr id="58" name="图片 1">
              <a:extLst>
                <a:ext uri="{FF2B5EF4-FFF2-40B4-BE49-F238E27FC236}">
                  <a16:creationId xmlns:a16="http://schemas.microsoft.com/office/drawing/2014/main" id="{237EA8FA-91AA-4ECC-BDE7-33AC82616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4120" t="59203" r="56428" b="32359"/>
            <a:stretch/>
          </p:blipFill>
          <p:spPr>
            <a:xfrm>
              <a:off x="3429566" y="2924175"/>
              <a:ext cx="428090" cy="419100"/>
            </a:xfrm>
            <a:prstGeom prst="rect">
              <a:avLst/>
            </a:prstGeom>
          </p:spPr>
        </p:pic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41B3F61B-E84D-4DD6-9490-7420116826CE}"/>
              </a:ext>
            </a:extLst>
          </p:cNvPr>
          <p:cNvGrpSpPr/>
          <p:nvPr/>
        </p:nvGrpSpPr>
        <p:grpSpPr>
          <a:xfrm>
            <a:off x="1014227" y="-4763"/>
            <a:ext cx="8138865" cy="4298053"/>
            <a:chOff x="1011384" y="0"/>
            <a:chExt cx="8138865" cy="4298053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543B0021-7D20-4E30-8485-CFA6F08D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11384" y="0"/>
              <a:ext cx="8138865" cy="4298053"/>
            </a:xfrm>
            <a:prstGeom prst="rect">
              <a:avLst/>
            </a:prstGeom>
          </p:spPr>
        </p:pic>
        <p:sp>
          <p:nvSpPr>
            <p:cNvPr id="61" name="Freeform 152">
              <a:extLst>
                <a:ext uri="{FF2B5EF4-FFF2-40B4-BE49-F238E27FC236}">
                  <a16:creationId xmlns:a16="http://schemas.microsoft.com/office/drawing/2014/main" id="{F736A580-CAB6-4DEF-A2D4-9F695E3B6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349" y="5760"/>
              <a:ext cx="7353678" cy="3848852"/>
            </a:xfrm>
            <a:custGeom>
              <a:avLst/>
              <a:gdLst>
                <a:gd name="T0" fmla="*/ 2827 w 2827"/>
                <a:gd name="T1" fmla="*/ 1476 h 1476"/>
                <a:gd name="T2" fmla="*/ 2015 w 2827"/>
                <a:gd name="T3" fmla="*/ 1052 h 1476"/>
                <a:gd name="T4" fmla="*/ 1832 w 2827"/>
                <a:gd name="T5" fmla="*/ 1052 h 1476"/>
                <a:gd name="T6" fmla="*/ 1504 w 2827"/>
                <a:gd name="T7" fmla="*/ 1222 h 1476"/>
                <a:gd name="T8" fmla="*/ 1315 w 2827"/>
                <a:gd name="T9" fmla="*/ 1218 h 1476"/>
                <a:gd name="T10" fmla="*/ 760 w 2827"/>
                <a:gd name="T11" fmla="*/ 898 h 1476"/>
                <a:gd name="T12" fmla="*/ 754 w 2827"/>
                <a:gd name="T13" fmla="*/ 733 h 1476"/>
                <a:gd name="T14" fmla="*/ 851 w 2827"/>
                <a:gd name="T15" fmla="*/ 668 h 1476"/>
                <a:gd name="T16" fmla="*/ 845 w 2827"/>
                <a:gd name="T17" fmla="*/ 488 h 1476"/>
                <a:gd name="T18" fmla="*/ 0 w 2827"/>
                <a:gd name="T19" fmla="*/ 0 h 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7" h="1476">
                  <a:moveTo>
                    <a:pt x="2827" y="1476"/>
                  </a:moveTo>
                  <a:cubicBezTo>
                    <a:pt x="2015" y="1052"/>
                    <a:pt x="2015" y="1052"/>
                    <a:pt x="2015" y="1052"/>
                  </a:cubicBezTo>
                  <a:cubicBezTo>
                    <a:pt x="1958" y="1022"/>
                    <a:pt x="1889" y="1022"/>
                    <a:pt x="1832" y="1052"/>
                  </a:cubicBezTo>
                  <a:cubicBezTo>
                    <a:pt x="1504" y="1222"/>
                    <a:pt x="1504" y="1222"/>
                    <a:pt x="1504" y="1222"/>
                  </a:cubicBezTo>
                  <a:cubicBezTo>
                    <a:pt x="1444" y="1253"/>
                    <a:pt x="1373" y="1251"/>
                    <a:pt x="1315" y="1218"/>
                  </a:cubicBezTo>
                  <a:cubicBezTo>
                    <a:pt x="760" y="898"/>
                    <a:pt x="760" y="898"/>
                    <a:pt x="760" y="898"/>
                  </a:cubicBezTo>
                  <a:cubicBezTo>
                    <a:pt x="697" y="862"/>
                    <a:pt x="694" y="773"/>
                    <a:pt x="754" y="733"/>
                  </a:cubicBezTo>
                  <a:cubicBezTo>
                    <a:pt x="851" y="668"/>
                    <a:pt x="851" y="668"/>
                    <a:pt x="851" y="668"/>
                  </a:cubicBezTo>
                  <a:cubicBezTo>
                    <a:pt x="916" y="624"/>
                    <a:pt x="913" y="527"/>
                    <a:pt x="845" y="48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50"/>
            </a:p>
          </p:txBody>
        </p:sp>
        <p:grpSp>
          <p:nvGrpSpPr>
            <p:cNvPr id="62" name="群組 61">
              <a:extLst>
                <a:ext uri="{FF2B5EF4-FFF2-40B4-BE49-F238E27FC236}">
                  <a16:creationId xmlns:a16="http://schemas.microsoft.com/office/drawing/2014/main" id="{5440FEB2-B63D-4B88-97F0-D8DEBDDE4899}"/>
                </a:ext>
              </a:extLst>
            </p:cNvPr>
            <p:cNvGrpSpPr/>
            <p:nvPr/>
          </p:nvGrpSpPr>
          <p:grpSpPr>
            <a:xfrm>
              <a:off x="1612047" y="684843"/>
              <a:ext cx="1632112" cy="988031"/>
              <a:chOff x="155237" y="2262642"/>
              <a:chExt cx="1632112" cy="988031"/>
            </a:xfrm>
          </p:grpSpPr>
          <p:sp>
            <p:nvSpPr>
              <p:cNvPr id="78" name="Oval 6">
                <a:extLst>
                  <a:ext uri="{FF2B5EF4-FFF2-40B4-BE49-F238E27FC236}">
                    <a16:creationId xmlns:a16="http://schemas.microsoft.com/office/drawing/2014/main" id="{2FEE4B21-C951-43F8-92E7-895325C89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00" y="2791827"/>
                <a:ext cx="733814" cy="458846"/>
              </a:xfrm>
              <a:prstGeom prst="ellipse">
                <a:avLst/>
              </a:prstGeom>
              <a:solidFill>
                <a:srgbClr val="ADB1B2"/>
              </a:solidFill>
              <a:ln>
                <a:noFill/>
              </a:ln>
              <a:effectLst>
                <a:outerShdw blurRad="215900" dist="76200" dir="18900000" algn="bl" rotWithShape="0">
                  <a:prstClr val="black">
                    <a:alpha val="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  <p:sp>
            <p:nvSpPr>
              <p:cNvPr id="79" name="Oval 9">
                <a:extLst>
                  <a:ext uri="{FF2B5EF4-FFF2-40B4-BE49-F238E27FC236}">
                    <a16:creationId xmlns:a16="http://schemas.microsoft.com/office/drawing/2014/main" id="{79AE914C-26AF-4CFC-8B66-73F7B0645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00" y="2767991"/>
                <a:ext cx="733814" cy="458846"/>
              </a:xfrm>
              <a:prstGeom prst="ellipse">
                <a:avLst/>
              </a:prstGeom>
              <a:gradFill>
                <a:gsLst>
                  <a:gs pos="53000">
                    <a:srgbClr val="C3C6C5"/>
                  </a:gs>
                  <a:gs pos="0">
                    <a:srgbClr val="ADB1B2"/>
                  </a:gs>
                  <a:gs pos="100000">
                    <a:srgbClr val="DEDEDA"/>
                  </a:gs>
                </a:gsLst>
                <a:lin ang="42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  <p:sp>
            <p:nvSpPr>
              <p:cNvPr id="80" name="Oval 163">
                <a:extLst>
                  <a:ext uri="{FF2B5EF4-FFF2-40B4-BE49-F238E27FC236}">
                    <a16:creationId xmlns:a16="http://schemas.microsoft.com/office/drawing/2014/main" id="{EE12A11F-055B-417C-8F07-8EA2A2429D28}"/>
                  </a:ext>
                </a:extLst>
              </p:cNvPr>
              <p:cNvSpPr/>
              <p:nvPr/>
            </p:nvSpPr>
            <p:spPr>
              <a:xfrm>
                <a:off x="448450" y="2831865"/>
                <a:ext cx="542809" cy="2840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/>
              </a:p>
            </p:txBody>
          </p:sp>
          <p:cxnSp>
            <p:nvCxnSpPr>
              <p:cNvPr id="81" name="Straight Connector 309">
                <a:extLst>
                  <a:ext uri="{FF2B5EF4-FFF2-40B4-BE49-F238E27FC236}">
                    <a16:creationId xmlns:a16="http://schemas.microsoft.com/office/drawing/2014/main" id="{37E4463F-E837-4C92-97A8-D6DFA4D290A2}"/>
                  </a:ext>
                </a:extLst>
              </p:cNvPr>
              <p:cNvCxnSpPr>
                <a:endCxn id="79" idx="7"/>
              </p:cNvCxnSpPr>
              <p:nvPr/>
            </p:nvCxnSpPr>
            <p:spPr>
              <a:xfrm flipH="1">
                <a:off x="952149" y="2370644"/>
                <a:ext cx="709353" cy="464543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prstDash val="lgDash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Isosceles Triangle 367">
                <a:extLst>
                  <a:ext uri="{FF2B5EF4-FFF2-40B4-BE49-F238E27FC236}">
                    <a16:creationId xmlns:a16="http://schemas.microsoft.com/office/drawing/2014/main" id="{478E13EC-931F-4AE0-AFFF-4CD14C61585A}"/>
                  </a:ext>
                </a:extLst>
              </p:cNvPr>
              <p:cNvSpPr/>
              <p:nvPr/>
            </p:nvSpPr>
            <p:spPr>
              <a:xfrm rot="18353301">
                <a:off x="126478" y="2836783"/>
                <a:ext cx="146950" cy="8943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/>
              </a:p>
            </p:txBody>
          </p:sp>
          <p:sp>
            <p:nvSpPr>
              <p:cNvPr id="83" name="Oval 9">
                <a:extLst>
                  <a:ext uri="{FF2B5EF4-FFF2-40B4-BE49-F238E27FC236}">
                    <a16:creationId xmlns:a16="http://schemas.microsoft.com/office/drawing/2014/main" id="{43E53F26-6F8D-4E19-8C20-46EC04DC7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4963" y="2262642"/>
                <a:ext cx="292386" cy="1828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</p:grpSp>
        <p:grpSp>
          <p:nvGrpSpPr>
            <p:cNvPr id="63" name="群組 62">
              <a:extLst>
                <a:ext uri="{FF2B5EF4-FFF2-40B4-BE49-F238E27FC236}">
                  <a16:creationId xmlns:a16="http://schemas.microsoft.com/office/drawing/2014/main" id="{F1616BA1-4FEC-4423-933D-FB1F329F191A}"/>
                </a:ext>
              </a:extLst>
            </p:cNvPr>
            <p:cNvGrpSpPr/>
            <p:nvPr/>
          </p:nvGrpSpPr>
          <p:grpSpPr>
            <a:xfrm>
              <a:off x="4219863" y="1772675"/>
              <a:ext cx="2015873" cy="980443"/>
              <a:chOff x="-271494" y="4429522"/>
              <a:chExt cx="2015873" cy="980443"/>
            </a:xfrm>
          </p:grpSpPr>
          <p:sp>
            <p:nvSpPr>
              <p:cNvPr id="72" name="Oval 7">
                <a:extLst>
                  <a:ext uri="{FF2B5EF4-FFF2-40B4-BE49-F238E27FC236}">
                    <a16:creationId xmlns:a16="http://schemas.microsoft.com/office/drawing/2014/main" id="{9EE1BF6C-8DE5-47DB-BB82-821965C1A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503" y="4453359"/>
                <a:ext cx="736367" cy="458846"/>
              </a:xfrm>
              <a:prstGeom prst="ellipse">
                <a:avLst/>
              </a:prstGeom>
              <a:solidFill>
                <a:srgbClr val="ADB1B2"/>
              </a:solidFill>
              <a:ln>
                <a:noFill/>
              </a:ln>
              <a:effectLst>
                <a:outerShdw blurRad="215900" dist="76200" dir="18900000" algn="bl" rotWithShape="0">
                  <a:prstClr val="black">
                    <a:alpha val="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  <p:sp>
            <p:nvSpPr>
              <p:cNvPr id="73" name="Oval 10">
                <a:extLst>
                  <a:ext uri="{FF2B5EF4-FFF2-40B4-BE49-F238E27FC236}">
                    <a16:creationId xmlns:a16="http://schemas.microsoft.com/office/drawing/2014/main" id="{BFBD7836-D07E-402D-B843-D482EFB92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503" y="4429522"/>
                <a:ext cx="736367" cy="458846"/>
              </a:xfrm>
              <a:prstGeom prst="ellipse">
                <a:avLst/>
              </a:prstGeom>
              <a:gradFill>
                <a:gsLst>
                  <a:gs pos="53000">
                    <a:srgbClr val="C3C6C5"/>
                  </a:gs>
                  <a:gs pos="0">
                    <a:srgbClr val="ADB1B2"/>
                  </a:gs>
                  <a:gs pos="100000">
                    <a:srgbClr val="DEDEDA"/>
                  </a:gs>
                </a:gsLst>
                <a:lin ang="42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  <p:sp>
            <p:nvSpPr>
              <p:cNvPr id="74" name="Oval 161">
                <a:extLst>
                  <a:ext uri="{FF2B5EF4-FFF2-40B4-BE49-F238E27FC236}">
                    <a16:creationId xmlns:a16="http://schemas.microsoft.com/office/drawing/2014/main" id="{B4720712-BBFC-4DA9-95BE-3D0B673C2ED1}"/>
                  </a:ext>
                </a:extLst>
              </p:cNvPr>
              <p:cNvSpPr/>
              <p:nvPr/>
            </p:nvSpPr>
            <p:spPr>
              <a:xfrm>
                <a:off x="727794" y="4491444"/>
                <a:ext cx="542809" cy="2840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/>
              </a:p>
            </p:txBody>
          </p:sp>
          <p:cxnSp>
            <p:nvCxnSpPr>
              <p:cNvPr id="75" name="Straight Connector 306">
                <a:extLst>
                  <a:ext uri="{FF2B5EF4-FFF2-40B4-BE49-F238E27FC236}">
                    <a16:creationId xmlns:a16="http://schemas.microsoft.com/office/drawing/2014/main" id="{121B9A55-216F-4533-945E-F8D1F7AC45D8}"/>
                  </a:ext>
                </a:extLst>
              </p:cNvPr>
              <p:cNvCxnSpPr>
                <a:cxnSpLocks/>
                <a:endCxn id="72" idx="3"/>
              </p:cNvCxnSpPr>
              <p:nvPr/>
            </p:nvCxnSpPr>
            <p:spPr>
              <a:xfrm flipV="1">
                <a:off x="-110220" y="4845009"/>
                <a:ext cx="806561" cy="483443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prstDash val="lgDash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329">
                <a:extLst>
                  <a:ext uri="{FF2B5EF4-FFF2-40B4-BE49-F238E27FC236}">
                    <a16:creationId xmlns:a16="http://schemas.microsoft.com/office/drawing/2014/main" id="{3DCC93D3-8A8B-4973-BF1B-6BCA2C8A6C60}"/>
                  </a:ext>
                </a:extLst>
              </p:cNvPr>
              <p:cNvSpPr/>
              <p:nvPr/>
            </p:nvSpPr>
            <p:spPr>
              <a:xfrm rot="5400000" flipH="1">
                <a:off x="1626189" y="4515961"/>
                <a:ext cx="146950" cy="8943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id-ID" sz="1050"/>
              </a:p>
            </p:txBody>
          </p:sp>
          <p:sp>
            <p:nvSpPr>
              <p:cNvPr id="77" name="Oval 9">
                <a:extLst>
                  <a:ext uri="{FF2B5EF4-FFF2-40B4-BE49-F238E27FC236}">
                    <a16:creationId xmlns:a16="http://schemas.microsoft.com/office/drawing/2014/main" id="{8619E282-1DDB-4454-984F-521628267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71494" y="5227139"/>
                <a:ext cx="292386" cy="1828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</p:grpSp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58BB653C-C2D3-4B7C-8F86-9EF7F3117D24}"/>
                </a:ext>
              </a:extLst>
            </p:cNvPr>
            <p:cNvGrpSpPr/>
            <p:nvPr/>
          </p:nvGrpSpPr>
          <p:grpSpPr>
            <a:xfrm>
              <a:off x="6823448" y="3275419"/>
              <a:ext cx="1571818" cy="885054"/>
              <a:chOff x="-463177" y="4278595"/>
              <a:chExt cx="1571818" cy="885054"/>
            </a:xfrm>
          </p:grpSpPr>
          <p:cxnSp>
            <p:nvCxnSpPr>
              <p:cNvPr id="65" name="Straight Connector 311">
                <a:extLst>
                  <a:ext uri="{FF2B5EF4-FFF2-40B4-BE49-F238E27FC236}">
                    <a16:creationId xmlns:a16="http://schemas.microsoft.com/office/drawing/2014/main" id="{D3FDD4B5-88C2-4BDC-8216-1EABE6533140}"/>
                  </a:ext>
                </a:extLst>
              </p:cNvPr>
              <p:cNvCxnSpPr>
                <a:cxnSpLocks/>
                <a:stCxn id="69" idx="7"/>
              </p:cNvCxnSpPr>
              <p:nvPr/>
            </p:nvCxnSpPr>
            <p:spPr>
              <a:xfrm flipV="1">
                <a:off x="334380" y="4384668"/>
                <a:ext cx="640607" cy="313396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prstDash val="lg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" name="群組 65">
                <a:extLst>
                  <a:ext uri="{FF2B5EF4-FFF2-40B4-BE49-F238E27FC236}">
                    <a16:creationId xmlns:a16="http://schemas.microsoft.com/office/drawing/2014/main" id="{F374CA99-89D7-4A3C-9C03-9EF620922DC7}"/>
                  </a:ext>
                </a:extLst>
              </p:cNvPr>
              <p:cNvGrpSpPr/>
              <p:nvPr/>
            </p:nvGrpSpPr>
            <p:grpSpPr>
              <a:xfrm>
                <a:off x="-463177" y="4278595"/>
                <a:ext cx="1571818" cy="885054"/>
                <a:chOff x="1318206" y="3946400"/>
                <a:chExt cx="1571818" cy="885054"/>
              </a:xfrm>
            </p:grpSpPr>
            <p:sp>
              <p:nvSpPr>
                <p:cNvPr id="67" name="Oval 8">
                  <a:extLst>
                    <a:ext uri="{FF2B5EF4-FFF2-40B4-BE49-F238E27FC236}">
                      <a16:creationId xmlns:a16="http://schemas.microsoft.com/office/drawing/2014/main" id="{55F5201A-B7EA-4287-99C8-B16DDB710B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5916" y="4322969"/>
                  <a:ext cx="736367" cy="457995"/>
                </a:xfrm>
                <a:prstGeom prst="ellipse">
                  <a:avLst/>
                </a:prstGeom>
                <a:solidFill>
                  <a:srgbClr val="ADB1B2"/>
                </a:solidFill>
                <a:ln>
                  <a:noFill/>
                </a:ln>
                <a:effectLst>
                  <a:outerShdw blurRad="215900" dist="76200" dir="18900000" algn="bl" rotWithShape="0">
                    <a:prstClr val="black">
                      <a:alpha val="8000"/>
                    </a:prstClr>
                  </a:outer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/>
                </a:p>
              </p:txBody>
            </p:sp>
            <p:sp>
              <p:nvSpPr>
                <p:cNvPr id="68" name="Oval 164">
                  <a:extLst>
                    <a:ext uri="{FF2B5EF4-FFF2-40B4-BE49-F238E27FC236}">
                      <a16:creationId xmlns:a16="http://schemas.microsoft.com/office/drawing/2014/main" id="{23B080BF-5572-48EE-BFF5-F65D8C90B716}"/>
                    </a:ext>
                  </a:extLst>
                </p:cNvPr>
                <p:cNvSpPr/>
                <p:nvPr/>
              </p:nvSpPr>
              <p:spPr>
                <a:xfrm>
                  <a:off x="1590039" y="4349011"/>
                  <a:ext cx="542809" cy="2840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  <a:alpha val="20000"/>
                  </a:scheme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50"/>
                </a:p>
              </p:txBody>
            </p:sp>
            <p:sp>
              <p:nvSpPr>
                <p:cNvPr id="69" name="Oval 11">
                  <a:extLst>
                    <a:ext uri="{FF2B5EF4-FFF2-40B4-BE49-F238E27FC236}">
                      <a16:creationId xmlns:a16="http://schemas.microsoft.com/office/drawing/2014/main" id="{9776416D-B5BB-49E6-AC96-750B583F38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5916" y="4299133"/>
                  <a:ext cx="736367" cy="458846"/>
                </a:xfrm>
                <a:prstGeom prst="ellipse">
                  <a:avLst/>
                </a:prstGeom>
                <a:gradFill>
                  <a:gsLst>
                    <a:gs pos="53000">
                      <a:srgbClr val="C3C6C5"/>
                    </a:gs>
                    <a:gs pos="0">
                      <a:srgbClr val="ADB1B2"/>
                    </a:gs>
                    <a:gs pos="100000">
                      <a:srgbClr val="DEDEDA"/>
                    </a:gs>
                  </a:gsLst>
                  <a:lin ang="420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/>
                </a:p>
              </p:txBody>
            </p:sp>
            <p:sp>
              <p:nvSpPr>
                <p:cNvPr id="70" name="Isosceles Triangle 323">
                  <a:extLst>
                    <a:ext uri="{FF2B5EF4-FFF2-40B4-BE49-F238E27FC236}">
                      <a16:creationId xmlns:a16="http://schemas.microsoft.com/office/drawing/2014/main" id="{A095B785-B3D0-44BC-A7D4-EC6B629F9CEA}"/>
                    </a:ext>
                  </a:extLst>
                </p:cNvPr>
                <p:cNvSpPr/>
                <p:nvPr/>
              </p:nvSpPr>
              <p:spPr>
                <a:xfrm rot="14764077">
                  <a:off x="1289447" y="4713263"/>
                  <a:ext cx="146950" cy="89431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50" dirty="0"/>
                </a:p>
              </p:txBody>
            </p:sp>
            <p:sp>
              <p:nvSpPr>
                <p:cNvPr id="71" name="Oval 9">
                  <a:extLst>
                    <a:ext uri="{FF2B5EF4-FFF2-40B4-BE49-F238E27FC236}">
                      <a16:creationId xmlns:a16="http://schemas.microsoft.com/office/drawing/2014/main" id="{104E774A-7EB0-4F7F-8D7B-27D8460F4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7638" y="3946400"/>
                  <a:ext cx="292386" cy="1828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/>
                </a:p>
              </p:txBody>
            </p:sp>
          </p:grpSp>
        </p:grpSp>
      </p:grpSp>
      <p:sp>
        <p:nvSpPr>
          <p:cNvPr id="84" name="Google Shape;751;p38">
            <a:extLst>
              <a:ext uri="{FF2B5EF4-FFF2-40B4-BE49-F238E27FC236}">
                <a16:creationId xmlns:a16="http://schemas.microsoft.com/office/drawing/2014/main" id="{A1314670-D36D-45C0-80C9-EE009CB8AEAE}"/>
              </a:ext>
            </a:extLst>
          </p:cNvPr>
          <p:cNvSpPr txBox="1"/>
          <p:nvPr/>
        </p:nvSpPr>
        <p:spPr>
          <a:xfrm>
            <a:off x="51109" y="761191"/>
            <a:ext cx="1926236" cy="7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車站內掃描</a:t>
            </a:r>
            <a:r>
              <a:rPr lang="zh-TW" altLang="en-US" sz="1600" b="1" u="sng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條碼</a:t>
            </a:r>
            <a:r>
              <a:rPr lang="zh-TW" altLang="en-US" sz="1600" b="1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開始自動記錄行程</a:t>
            </a:r>
            <a:endParaRPr lang="zh-TW" sz="1600" b="1" i="0" u="none" strike="noStrike" cap="none" dirty="0">
              <a:solidFill>
                <a:schemeClr val="accent2"/>
              </a:solidFill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  <p:sp>
        <p:nvSpPr>
          <p:cNvPr id="85" name="Google Shape;751;p38">
            <a:extLst>
              <a:ext uri="{FF2B5EF4-FFF2-40B4-BE49-F238E27FC236}">
                <a16:creationId xmlns:a16="http://schemas.microsoft.com/office/drawing/2014/main" id="{589F579B-38B4-45FA-8792-39A693C6A07B}"/>
              </a:ext>
            </a:extLst>
          </p:cNvPr>
          <p:cNvSpPr txBox="1"/>
          <p:nvPr/>
        </p:nvSpPr>
        <p:spPr>
          <a:xfrm>
            <a:off x="6331036" y="1463710"/>
            <a:ext cx="2305606" cy="76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過程中會自動記錄經過的景點及偵測交通工具</a:t>
            </a:r>
            <a:endParaRPr lang="zh-TW" altLang="en-US" sz="1600" b="1" i="0" u="none" strike="noStrike" cap="none">
              <a:solidFill>
                <a:schemeClr val="accent2"/>
              </a:solidFill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  <p:sp>
        <p:nvSpPr>
          <p:cNvPr id="86" name="Google Shape;751;p38">
            <a:extLst>
              <a:ext uri="{FF2B5EF4-FFF2-40B4-BE49-F238E27FC236}">
                <a16:creationId xmlns:a16="http://schemas.microsoft.com/office/drawing/2014/main" id="{B969D0CA-0921-4B0B-B1FC-C2E1ED1D8330}"/>
              </a:ext>
            </a:extLst>
          </p:cNvPr>
          <p:cNvSpPr txBox="1"/>
          <p:nvPr/>
        </p:nvSpPr>
        <p:spPr>
          <a:xfrm>
            <a:off x="4720350" y="3825540"/>
            <a:ext cx="2151506" cy="76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回到車站後再次掃描</a:t>
            </a:r>
            <a:r>
              <a:rPr lang="zh-TW" altLang="en-US" sz="1600" b="1" u="sng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條碼</a:t>
            </a:r>
            <a:r>
              <a:rPr lang="zh-TW" altLang="en-US" sz="1600" b="1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結束行程的紀錄</a:t>
            </a:r>
            <a:endParaRPr lang="zh-TW" sz="1600" b="1" i="0" u="none" strike="noStrike" cap="none" dirty="0">
              <a:solidFill>
                <a:schemeClr val="accent2"/>
              </a:solidFill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  <p:sp>
        <p:nvSpPr>
          <p:cNvPr id="87" name="Google Shape;896;p47">
            <a:extLst>
              <a:ext uri="{FF2B5EF4-FFF2-40B4-BE49-F238E27FC236}">
                <a16:creationId xmlns:a16="http://schemas.microsoft.com/office/drawing/2014/main" id="{159BCBB6-F9E5-4509-B01C-A657A9E2FAE7}"/>
              </a:ext>
            </a:extLst>
          </p:cNvPr>
          <p:cNvSpPr txBox="1">
            <a:spLocks/>
          </p:cNvSpPr>
          <p:nvPr/>
        </p:nvSpPr>
        <p:spPr>
          <a:xfrm>
            <a:off x="6177698" y="124587"/>
            <a:ext cx="6386513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SemiBold"/>
              <a:buNone/>
              <a:defRPr sz="30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GB"/>
              <a:t>Producer Journey</a:t>
            </a:r>
          </a:p>
        </p:txBody>
      </p:sp>
      <p:pic>
        <p:nvPicPr>
          <p:cNvPr id="88" name="圖片 5">
            <a:extLst>
              <a:ext uri="{FF2B5EF4-FFF2-40B4-BE49-F238E27FC236}">
                <a16:creationId xmlns:a16="http://schemas.microsoft.com/office/drawing/2014/main" id="{CA70FFB1-5DDE-4FDB-91A8-2EAE613AF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546093" y="424157"/>
            <a:ext cx="1105286" cy="1097402"/>
          </a:xfrm>
          <a:prstGeom prst="rect">
            <a:avLst/>
          </a:prstGeom>
        </p:spPr>
      </p:pic>
      <p:pic>
        <p:nvPicPr>
          <p:cNvPr id="89" name="圖片 5">
            <a:extLst>
              <a:ext uri="{FF2B5EF4-FFF2-40B4-BE49-F238E27FC236}">
                <a16:creationId xmlns:a16="http://schemas.microsoft.com/office/drawing/2014/main" id="{29B49133-018A-48C3-AC49-359FF51C0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858190" y="1000476"/>
            <a:ext cx="1105286" cy="1097402"/>
          </a:xfrm>
          <a:prstGeom prst="rect">
            <a:avLst/>
          </a:prstGeom>
        </p:spPr>
      </p:pic>
      <p:pic>
        <p:nvPicPr>
          <p:cNvPr id="90" name="圖片 5">
            <a:extLst>
              <a:ext uri="{FF2B5EF4-FFF2-40B4-BE49-F238E27FC236}">
                <a16:creationId xmlns:a16="http://schemas.microsoft.com/office/drawing/2014/main" id="{BC2408CE-F8D0-4979-B6D2-B30FD9EBA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758860" y="2853018"/>
            <a:ext cx="1105286" cy="1097402"/>
          </a:xfrm>
          <a:prstGeom prst="rect">
            <a:avLst/>
          </a:prstGeom>
        </p:spPr>
      </p:pic>
      <p:sp>
        <p:nvSpPr>
          <p:cNvPr id="43" name="Google Shape;751;p38">
            <a:extLst>
              <a:ext uri="{FF2B5EF4-FFF2-40B4-BE49-F238E27FC236}">
                <a16:creationId xmlns:a16="http://schemas.microsoft.com/office/drawing/2014/main" id="{28E5EB16-5BF5-4B75-8F8C-1AD2097D6494}"/>
              </a:ext>
            </a:extLst>
          </p:cNvPr>
          <p:cNvSpPr txBox="1"/>
          <p:nvPr/>
        </p:nvSpPr>
        <p:spPr>
          <a:xfrm>
            <a:off x="4713582" y="4696287"/>
            <a:ext cx="5540514" cy="35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過程中可以根據定位</a:t>
            </a:r>
            <a:r>
              <a:rPr lang="zh-TW" altLang="en-US" b="1" u="sng" dirty="0">
                <a:solidFill>
                  <a:schemeClr val="accent4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自動給予相對應車站出口及班次</a:t>
            </a:r>
            <a:endParaRPr lang="zh-TW" b="1" i="0" u="sng" strike="noStrike" cap="none" dirty="0">
              <a:solidFill>
                <a:schemeClr val="accent4"/>
              </a:solidFill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</p:spTree>
    <p:extLst>
      <p:ext uri="{BB962C8B-B14F-4D97-AF65-F5344CB8AC3E}">
        <p14:creationId xmlns:p14="http://schemas.microsoft.com/office/powerpoint/2010/main" val="1911076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>
            <a:extLst>
              <a:ext uri="{FF2B5EF4-FFF2-40B4-BE49-F238E27FC236}">
                <a16:creationId xmlns:a16="http://schemas.microsoft.com/office/drawing/2014/main" id="{582F1640-EF12-4918-B505-A76728594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50" y="1722294"/>
            <a:ext cx="2397344" cy="4575896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0EC762E4-E617-4728-9D05-93B3F13DBB6F}"/>
              </a:ext>
            </a:extLst>
          </p:cNvPr>
          <p:cNvGrpSpPr/>
          <p:nvPr/>
        </p:nvGrpSpPr>
        <p:grpSpPr>
          <a:xfrm>
            <a:off x="1015076" y="0"/>
            <a:ext cx="8138865" cy="4298053"/>
            <a:chOff x="1011384" y="0"/>
            <a:chExt cx="8138865" cy="4298053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BA1FE8B-06FC-4CEC-9B53-8289DD034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11384" y="0"/>
              <a:ext cx="8138865" cy="4298053"/>
            </a:xfrm>
            <a:prstGeom prst="rect">
              <a:avLst/>
            </a:prstGeom>
          </p:spPr>
        </p:pic>
        <p:sp>
          <p:nvSpPr>
            <p:cNvPr id="20" name="Freeform 152">
              <a:extLst>
                <a:ext uri="{FF2B5EF4-FFF2-40B4-BE49-F238E27FC236}">
                  <a16:creationId xmlns:a16="http://schemas.microsoft.com/office/drawing/2014/main" id="{76949BD5-CBD5-4A44-B798-00AC77D62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349" y="5760"/>
              <a:ext cx="7353678" cy="3848852"/>
            </a:xfrm>
            <a:custGeom>
              <a:avLst/>
              <a:gdLst>
                <a:gd name="T0" fmla="*/ 2827 w 2827"/>
                <a:gd name="T1" fmla="*/ 1476 h 1476"/>
                <a:gd name="T2" fmla="*/ 2015 w 2827"/>
                <a:gd name="T3" fmla="*/ 1052 h 1476"/>
                <a:gd name="T4" fmla="*/ 1832 w 2827"/>
                <a:gd name="T5" fmla="*/ 1052 h 1476"/>
                <a:gd name="T6" fmla="*/ 1504 w 2827"/>
                <a:gd name="T7" fmla="*/ 1222 h 1476"/>
                <a:gd name="T8" fmla="*/ 1315 w 2827"/>
                <a:gd name="T9" fmla="*/ 1218 h 1476"/>
                <a:gd name="T10" fmla="*/ 760 w 2827"/>
                <a:gd name="T11" fmla="*/ 898 h 1476"/>
                <a:gd name="T12" fmla="*/ 754 w 2827"/>
                <a:gd name="T13" fmla="*/ 733 h 1476"/>
                <a:gd name="T14" fmla="*/ 851 w 2827"/>
                <a:gd name="T15" fmla="*/ 668 h 1476"/>
                <a:gd name="T16" fmla="*/ 845 w 2827"/>
                <a:gd name="T17" fmla="*/ 488 h 1476"/>
                <a:gd name="T18" fmla="*/ 0 w 2827"/>
                <a:gd name="T19" fmla="*/ 0 h 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7" h="1476">
                  <a:moveTo>
                    <a:pt x="2827" y="1476"/>
                  </a:moveTo>
                  <a:cubicBezTo>
                    <a:pt x="2015" y="1052"/>
                    <a:pt x="2015" y="1052"/>
                    <a:pt x="2015" y="1052"/>
                  </a:cubicBezTo>
                  <a:cubicBezTo>
                    <a:pt x="1958" y="1022"/>
                    <a:pt x="1889" y="1022"/>
                    <a:pt x="1832" y="1052"/>
                  </a:cubicBezTo>
                  <a:cubicBezTo>
                    <a:pt x="1504" y="1222"/>
                    <a:pt x="1504" y="1222"/>
                    <a:pt x="1504" y="1222"/>
                  </a:cubicBezTo>
                  <a:cubicBezTo>
                    <a:pt x="1444" y="1253"/>
                    <a:pt x="1373" y="1251"/>
                    <a:pt x="1315" y="1218"/>
                  </a:cubicBezTo>
                  <a:cubicBezTo>
                    <a:pt x="760" y="898"/>
                    <a:pt x="760" y="898"/>
                    <a:pt x="760" y="898"/>
                  </a:cubicBezTo>
                  <a:cubicBezTo>
                    <a:pt x="697" y="862"/>
                    <a:pt x="694" y="773"/>
                    <a:pt x="754" y="733"/>
                  </a:cubicBezTo>
                  <a:cubicBezTo>
                    <a:pt x="851" y="668"/>
                    <a:pt x="851" y="668"/>
                    <a:pt x="851" y="668"/>
                  </a:cubicBezTo>
                  <a:cubicBezTo>
                    <a:pt x="916" y="624"/>
                    <a:pt x="913" y="527"/>
                    <a:pt x="845" y="48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50"/>
            </a:p>
          </p:txBody>
        </p: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EC12B949-C0EE-41C0-B723-199AAD9DC776}"/>
                </a:ext>
              </a:extLst>
            </p:cNvPr>
            <p:cNvGrpSpPr/>
            <p:nvPr/>
          </p:nvGrpSpPr>
          <p:grpSpPr>
            <a:xfrm>
              <a:off x="1612047" y="684843"/>
              <a:ext cx="1632112" cy="988031"/>
              <a:chOff x="155237" y="2262642"/>
              <a:chExt cx="1632112" cy="988031"/>
            </a:xfrm>
          </p:grpSpPr>
          <p:sp>
            <p:nvSpPr>
              <p:cNvPr id="40" name="Oval 6">
                <a:extLst>
                  <a:ext uri="{FF2B5EF4-FFF2-40B4-BE49-F238E27FC236}">
                    <a16:creationId xmlns:a16="http://schemas.microsoft.com/office/drawing/2014/main" id="{F609F3F3-9C91-427E-AA77-C36E57966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00" y="2791827"/>
                <a:ext cx="733814" cy="458846"/>
              </a:xfrm>
              <a:prstGeom prst="ellipse">
                <a:avLst/>
              </a:prstGeom>
              <a:solidFill>
                <a:srgbClr val="ADB1B2"/>
              </a:solidFill>
              <a:ln>
                <a:noFill/>
              </a:ln>
              <a:effectLst>
                <a:outerShdw blurRad="215900" dist="76200" dir="18900000" algn="bl" rotWithShape="0">
                  <a:prstClr val="black">
                    <a:alpha val="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  <p:sp>
            <p:nvSpPr>
              <p:cNvPr id="41" name="Oval 9">
                <a:extLst>
                  <a:ext uri="{FF2B5EF4-FFF2-40B4-BE49-F238E27FC236}">
                    <a16:creationId xmlns:a16="http://schemas.microsoft.com/office/drawing/2014/main" id="{7212DC03-5E23-46CA-B201-9460A3295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00" y="2767991"/>
                <a:ext cx="733814" cy="458846"/>
              </a:xfrm>
              <a:prstGeom prst="ellipse">
                <a:avLst/>
              </a:prstGeom>
              <a:gradFill>
                <a:gsLst>
                  <a:gs pos="53000">
                    <a:srgbClr val="C3C6C5"/>
                  </a:gs>
                  <a:gs pos="0">
                    <a:srgbClr val="ADB1B2"/>
                  </a:gs>
                  <a:gs pos="100000">
                    <a:srgbClr val="DEDEDA"/>
                  </a:gs>
                </a:gsLst>
                <a:lin ang="42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  <p:sp>
            <p:nvSpPr>
              <p:cNvPr id="42" name="Oval 163">
                <a:extLst>
                  <a:ext uri="{FF2B5EF4-FFF2-40B4-BE49-F238E27FC236}">
                    <a16:creationId xmlns:a16="http://schemas.microsoft.com/office/drawing/2014/main" id="{07801AF6-8B3D-4BB4-890E-4B7D99272488}"/>
                  </a:ext>
                </a:extLst>
              </p:cNvPr>
              <p:cNvSpPr/>
              <p:nvPr/>
            </p:nvSpPr>
            <p:spPr>
              <a:xfrm>
                <a:off x="448450" y="2831865"/>
                <a:ext cx="542809" cy="2840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/>
              </a:p>
            </p:txBody>
          </p:sp>
          <p:cxnSp>
            <p:nvCxnSpPr>
              <p:cNvPr id="43" name="Straight Connector 309">
                <a:extLst>
                  <a:ext uri="{FF2B5EF4-FFF2-40B4-BE49-F238E27FC236}">
                    <a16:creationId xmlns:a16="http://schemas.microsoft.com/office/drawing/2014/main" id="{9202583F-59DA-48D4-BCF2-64D64FE14623}"/>
                  </a:ext>
                </a:extLst>
              </p:cNvPr>
              <p:cNvCxnSpPr>
                <a:endCxn id="41" idx="7"/>
              </p:cNvCxnSpPr>
              <p:nvPr/>
            </p:nvCxnSpPr>
            <p:spPr>
              <a:xfrm flipH="1">
                <a:off x="952149" y="2370644"/>
                <a:ext cx="709353" cy="464543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prstDash val="lgDash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Isosceles Triangle 367">
                <a:extLst>
                  <a:ext uri="{FF2B5EF4-FFF2-40B4-BE49-F238E27FC236}">
                    <a16:creationId xmlns:a16="http://schemas.microsoft.com/office/drawing/2014/main" id="{A1320CDF-524E-4831-A8CA-EAD0E129FB32}"/>
                  </a:ext>
                </a:extLst>
              </p:cNvPr>
              <p:cNvSpPr/>
              <p:nvPr/>
            </p:nvSpPr>
            <p:spPr>
              <a:xfrm rot="18353301">
                <a:off x="126478" y="2836783"/>
                <a:ext cx="146950" cy="8943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/>
              </a:p>
            </p:txBody>
          </p:sp>
          <p:sp>
            <p:nvSpPr>
              <p:cNvPr id="45" name="Oval 9">
                <a:extLst>
                  <a:ext uri="{FF2B5EF4-FFF2-40B4-BE49-F238E27FC236}">
                    <a16:creationId xmlns:a16="http://schemas.microsoft.com/office/drawing/2014/main" id="{136CC374-A7D6-4278-89E6-9BAE5E308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4963" y="2262642"/>
                <a:ext cx="292386" cy="1828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844250C4-DC39-4C71-ACE0-C185C46FFCAF}"/>
                </a:ext>
              </a:extLst>
            </p:cNvPr>
            <p:cNvGrpSpPr/>
            <p:nvPr/>
          </p:nvGrpSpPr>
          <p:grpSpPr>
            <a:xfrm>
              <a:off x="4219863" y="1772675"/>
              <a:ext cx="2015873" cy="980443"/>
              <a:chOff x="-271494" y="4429522"/>
              <a:chExt cx="2015873" cy="980443"/>
            </a:xfrm>
          </p:grpSpPr>
          <p:sp>
            <p:nvSpPr>
              <p:cNvPr id="34" name="Oval 7">
                <a:extLst>
                  <a:ext uri="{FF2B5EF4-FFF2-40B4-BE49-F238E27FC236}">
                    <a16:creationId xmlns:a16="http://schemas.microsoft.com/office/drawing/2014/main" id="{6F1CC404-279D-496A-B2C1-5A7F7BADE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503" y="4453359"/>
                <a:ext cx="736367" cy="458846"/>
              </a:xfrm>
              <a:prstGeom prst="ellipse">
                <a:avLst/>
              </a:prstGeom>
              <a:solidFill>
                <a:srgbClr val="ADB1B2"/>
              </a:solidFill>
              <a:ln>
                <a:noFill/>
              </a:ln>
              <a:effectLst>
                <a:outerShdw blurRad="215900" dist="76200" dir="18900000" algn="bl" rotWithShape="0">
                  <a:prstClr val="black">
                    <a:alpha val="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  <p:sp>
            <p:nvSpPr>
              <p:cNvPr id="35" name="Oval 10">
                <a:extLst>
                  <a:ext uri="{FF2B5EF4-FFF2-40B4-BE49-F238E27FC236}">
                    <a16:creationId xmlns:a16="http://schemas.microsoft.com/office/drawing/2014/main" id="{A2EADC34-FB2E-4A30-B453-3F19282B1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503" y="4429522"/>
                <a:ext cx="736367" cy="458846"/>
              </a:xfrm>
              <a:prstGeom prst="ellipse">
                <a:avLst/>
              </a:prstGeom>
              <a:gradFill>
                <a:gsLst>
                  <a:gs pos="53000">
                    <a:srgbClr val="C3C6C5"/>
                  </a:gs>
                  <a:gs pos="0">
                    <a:srgbClr val="ADB1B2"/>
                  </a:gs>
                  <a:gs pos="100000">
                    <a:srgbClr val="DEDEDA"/>
                  </a:gs>
                </a:gsLst>
                <a:lin ang="42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  <p:sp>
            <p:nvSpPr>
              <p:cNvPr id="36" name="Oval 161">
                <a:extLst>
                  <a:ext uri="{FF2B5EF4-FFF2-40B4-BE49-F238E27FC236}">
                    <a16:creationId xmlns:a16="http://schemas.microsoft.com/office/drawing/2014/main" id="{F07CAF77-B914-4EBF-805E-EF13BF99A52A}"/>
                  </a:ext>
                </a:extLst>
              </p:cNvPr>
              <p:cNvSpPr/>
              <p:nvPr/>
            </p:nvSpPr>
            <p:spPr>
              <a:xfrm>
                <a:off x="727794" y="4491444"/>
                <a:ext cx="542809" cy="2840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/>
              </a:p>
            </p:txBody>
          </p:sp>
          <p:cxnSp>
            <p:nvCxnSpPr>
              <p:cNvPr id="37" name="Straight Connector 306">
                <a:extLst>
                  <a:ext uri="{FF2B5EF4-FFF2-40B4-BE49-F238E27FC236}">
                    <a16:creationId xmlns:a16="http://schemas.microsoft.com/office/drawing/2014/main" id="{EC78E361-49B1-4954-9E69-C9B4322CAC0A}"/>
                  </a:ext>
                </a:extLst>
              </p:cNvPr>
              <p:cNvCxnSpPr>
                <a:cxnSpLocks/>
                <a:endCxn id="34" idx="3"/>
              </p:cNvCxnSpPr>
              <p:nvPr/>
            </p:nvCxnSpPr>
            <p:spPr>
              <a:xfrm flipV="1">
                <a:off x="-110220" y="4845009"/>
                <a:ext cx="806561" cy="483443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prstDash val="lgDash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Isosceles Triangle 329">
                <a:extLst>
                  <a:ext uri="{FF2B5EF4-FFF2-40B4-BE49-F238E27FC236}">
                    <a16:creationId xmlns:a16="http://schemas.microsoft.com/office/drawing/2014/main" id="{4D8F43BA-FD84-4645-A539-F7EDCEB50DFE}"/>
                  </a:ext>
                </a:extLst>
              </p:cNvPr>
              <p:cNvSpPr/>
              <p:nvPr/>
            </p:nvSpPr>
            <p:spPr>
              <a:xfrm rot="5400000" flipH="1">
                <a:off x="1626189" y="4515961"/>
                <a:ext cx="146950" cy="8943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id-ID" sz="1050"/>
              </a:p>
            </p:txBody>
          </p:sp>
          <p:sp>
            <p:nvSpPr>
              <p:cNvPr id="39" name="Oval 9">
                <a:extLst>
                  <a:ext uri="{FF2B5EF4-FFF2-40B4-BE49-F238E27FC236}">
                    <a16:creationId xmlns:a16="http://schemas.microsoft.com/office/drawing/2014/main" id="{2D20733C-7D25-4856-8FF2-6FF227517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71494" y="5227139"/>
                <a:ext cx="292386" cy="1828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D1B2E2F5-01C4-4A66-98C6-C980660EE1A5}"/>
                </a:ext>
              </a:extLst>
            </p:cNvPr>
            <p:cNvGrpSpPr/>
            <p:nvPr/>
          </p:nvGrpSpPr>
          <p:grpSpPr>
            <a:xfrm>
              <a:off x="6839595" y="3275419"/>
              <a:ext cx="1555671" cy="927073"/>
              <a:chOff x="-447030" y="4278595"/>
              <a:chExt cx="1555671" cy="927073"/>
            </a:xfrm>
          </p:grpSpPr>
          <p:cxnSp>
            <p:nvCxnSpPr>
              <p:cNvPr id="27" name="Straight Connector 311">
                <a:extLst>
                  <a:ext uri="{FF2B5EF4-FFF2-40B4-BE49-F238E27FC236}">
                    <a16:creationId xmlns:a16="http://schemas.microsoft.com/office/drawing/2014/main" id="{A9041FC4-E7FD-45CB-B7B7-82D12FC9ED9D}"/>
                  </a:ext>
                </a:extLst>
              </p:cNvPr>
              <p:cNvCxnSpPr>
                <a:cxnSpLocks/>
                <a:stCxn id="31" idx="7"/>
              </p:cNvCxnSpPr>
              <p:nvPr/>
            </p:nvCxnSpPr>
            <p:spPr>
              <a:xfrm flipV="1">
                <a:off x="334380" y="4384668"/>
                <a:ext cx="640607" cy="313396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prstDash val="lg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群組 27">
                <a:extLst>
                  <a:ext uri="{FF2B5EF4-FFF2-40B4-BE49-F238E27FC236}">
                    <a16:creationId xmlns:a16="http://schemas.microsoft.com/office/drawing/2014/main" id="{D2D6D9B7-2908-45AC-AF54-223179C9202B}"/>
                  </a:ext>
                </a:extLst>
              </p:cNvPr>
              <p:cNvGrpSpPr/>
              <p:nvPr/>
            </p:nvGrpSpPr>
            <p:grpSpPr>
              <a:xfrm>
                <a:off x="-447030" y="4278595"/>
                <a:ext cx="1555671" cy="927073"/>
                <a:chOff x="1334353" y="3946400"/>
                <a:chExt cx="1555671" cy="927073"/>
              </a:xfrm>
            </p:grpSpPr>
            <p:sp>
              <p:nvSpPr>
                <p:cNvPr id="29" name="Oval 8">
                  <a:extLst>
                    <a:ext uri="{FF2B5EF4-FFF2-40B4-BE49-F238E27FC236}">
                      <a16:creationId xmlns:a16="http://schemas.microsoft.com/office/drawing/2014/main" id="{CD9C310C-140B-411D-B54B-1C9B43B9D6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5916" y="4322969"/>
                  <a:ext cx="736367" cy="457995"/>
                </a:xfrm>
                <a:prstGeom prst="ellipse">
                  <a:avLst/>
                </a:prstGeom>
                <a:solidFill>
                  <a:srgbClr val="ADB1B2"/>
                </a:solidFill>
                <a:ln>
                  <a:noFill/>
                </a:ln>
                <a:effectLst>
                  <a:outerShdw blurRad="215900" dist="76200" dir="18900000" algn="bl" rotWithShape="0">
                    <a:prstClr val="black">
                      <a:alpha val="8000"/>
                    </a:prstClr>
                  </a:outer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/>
                </a:p>
              </p:txBody>
            </p:sp>
            <p:sp>
              <p:nvSpPr>
                <p:cNvPr id="30" name="Oval 164">
                  <a:extLst>
                    <a:ext uri="{FF2B5EF4-FFF2-40B4-BE49-F238E27FC236}">
                      <a16:creationId xmlns:a16="http://schemas.microsoft.com/office/drawing/2014/main" id="{EC85F969-F8FB-4E3C-AD1A-B7B025C77BA2}"/>
                    </a:ext>
                  </a:extLst>
                </p:cNvPr>
                <p:cNvSpPr/>
                <p:nvPr/>
              </p:nvSpPr>
              <p:spPr>
                <a:xfrm>
                  <a:off x="1590039" y="4349011"/>
                  <a:ext cx="542809" cy="2840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  <a:alpha val="20000"/>
                  </a:scheme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50"/>
                </a:p>
              </p:txBody>
            </p:sp>
            <p:sp>
              <p:nvSpPr>
                <p:cNvPr id="31" name="Oval 11">
                  <a:extLst>
                    <a:ext uri="{FF2B5EF4-FFF2-40B4-BE49-F238E27FC236}">
                      <a16:creationId xmlns:a16="http://schemas.microsoft.com/office/drawing/2014/main" id="{DB46B5B7-AD75-4FB1-BFE3-E4855CE221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5916" y="4299133"/>
                  <a:ext cx="736367" cy="458846"/>
                </a:xfrm>
                <a:prstGeom prst="ellipse">
                  <a:avLst/>
                </a:prstGeom>
                <a:gradFill>
                  <a:gsLst>
                    <a:gs pos="53000">
                      <a:srgbClr val="C3C6C5"/>
                    </a:gs>
                    <a:gs pos="0">
                      <a:srgbClr val="ADB1B2"/>
                    </a:gs>
                    <a:gs pos="100000">
                      <a:srgbClr val="DEDEDA"/>
                    </a:gs>
                  </a:gsLst>
                  <a:lin ang="420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/>
                </a:p>
              </p:txBody>
            </p:sp>
            <p:sp>
              <p:nvSpPr>
                <p:cNvPr id="32" name="Isosceles Triangle 323">
                  <a:extLst>
                    <a:ext uri="{FF2B5EF4-FFF2-40B4-BE49-F238E27FC236}">
                      <a16:creationId xmlns:a16="http://schemas.microsoft.com/office/drawing/2014/main" id="{CACF157C-3780-4CB6-8779-DF788FEFD95D}"/>
                    </a:ext>
                  </a:extLst>
                </p:cNvPr>
                <p:cNvSpPr/>
                <p:nvPr/>
              </p:nvSpPr>
              <p:spPr>
                <a:xfrm rot="12669854">
                  <a:off x="1334353" y="4784042"/>
                  <a:ext cx="146950" cy="89431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50"/>
                </a:p>
              </p:txBody>
            </p:sp>
            <p:sp>
              <p:nvSpPr>
                <p:cNvPr id="33" name="Oval 9">
                  <a:extLst>
                    <a:ext uri="{FF2B5EF4-FFF2-40B4-BE49-F238E27FC236}">
                      <a16:creationId xmlns:a16="http://schemas.microsoft.com/office/drawing/2014/main" id="{FDE1F8E0-16A2-4167-BA83-D961BF278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7638" y="3946400"/>
                  <a:ext cx="292386" cy="1828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/>
                </a:p>
              </p:txBody>
            </p:sp>
          </p:grpSp>
        </p:grpSp>
      </p:grpSp>
      <p:sp>
        <p:nvSpPr>
          <p:cNvPr id="46" name="Google Shape;751;p38">
            <a:extLst>
              <a:ext uri="{FF2B5EF4-FFF2-40B4-BE49-F238E27FC236}">
                <a16:creationId xmlns:a16="http://schemas.microsoft.com/office/drawing/2014/main" id="{412404F8-6FB1-4314-9C7E-D54415AB3E09}"/>
              </a:ext>
            </a:extLst>
          </p:cNvPr>
          <p:cNvSpPr txBox="1"/>
          <p:nvPr/>
        </p:nvSpPr>
        <p:spPr>
          <a:xfrm>
            <a:off x="127774" y="914520"/>
            <a:ext cx="1703212" cy="7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結束紀錄後即可開始</a:t>
            </a:r>
            <a:r>
              <a:rPr lang="zh-TW" altLang="en-US" sz="1600" b="1" u="sng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編輯</a:t>
            </a:r>
            <a:r>
              <a:rPr lang="zh-TW" altLang="en-US" sz="1600" b="1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行程</a:t>
            </a:r>
            <a:endParaRPr lang="zh-TW" altLang="en-US" sz="1600" b="1" i="0" u="none" strike="noStrike" cap="none">
              <a:solidFill>
                <a:schemeClr val="accent2"/>
              </a:solidFill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  <p:sp>
        <p:nvSpPr>
          <p:cNvPr id="47" name="Google Shape;751;p38">
            <a:extLst>
              <a:ext uri="{FF2B5EF4-FFF2-40B4-BE49-F238E27FC236}">
                <a16:creationId xmlns:a16="http://schemas.microsoft.com/office/drawing/2014/main" id="{B927015A-BF3C-4026-8265-021877C1C5B6}"/>
              </a:ext>
            </a:extLst>
          </p:cNvPr>
          <p:cNvSpPr txBox="1"/>
          <p:nvPr/>
        </p:nvSpPr>
        <p:spPr>
          <a:xfrm>
            <a:off x="6317097" y="1338259"/>
            <a:ext cx="2305606" cy="76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可增加景點、更改時間或是更改景點間的到達方式</a:t>
            </a:r>
            <a:endParaRPr lang="zh-TW" altLang="en-US" sz="1600" b="1" i="0" u="none" strike="noStrike" cap="none">
              <a:solidFill>
                <a:schemeClr val="accent2"/>
              </a:solidFill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  <p:sp>
        <p:nvSpPr>
          <p:cNvPr id="48" name="Google Shape;751;p38">
            <a:extLst>
              <a:ext uri="{FF2B5EF4-FFF2-40B4-BE49-F238E27FC236}">
                <a16:creationId xmlns:a16="http://schemas.microsoft.com/office/drawing/2014/main" id="{9D9C6AC4-718A-4973-9397-1FD08F0115F0}"/>
              </a:ext>
            </a:extLst>
          </p:cNvPr>
          <p:cNvSpPr txBox="1"/>
          <p:nvPr/>
        </p:nvSpPr>
        <p:spPr>
          <a:xfrm>
            <a:off x="4903128" y="4117287"/>
            <a:ext cx="2151506" cy="76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完成編輯後即可為行程加上封面並且</a:t>
            </a:r>
            <a:r>
              <a:rPr lang="zh-TW" altLang="en-US" sz="1600" b="1" u="sng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上傳到平台</a:t>
            </a:r>
            <a:r>
              <a:rPr lang="zh-TW" altLang="en-US" sz="1600" b="1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或</a:t>
            </a:r>
            <a:r>
              <a:rPr lang="zh-TW" altLang="en-US" sz="1600" b="1" u="sng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個別分享</a:t>
            </a:r>
            <a:endParaRPr lang="zh-TW" altLang="en-US" sz="1600" b="1" i="0" u="sng" strike="noStrike" cap="none">
              <a:solidFill>
                <a:schemeClr val="accent2"/>
              </a:solidFill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  <p:sp>
        <p:nvSpPr>
          <p:cNvPr id="896" name="Google Shape;896;p47"/>
          <p:cNvSpPr txBox="1">
            <a:spLocks noGrp="1"/>
          </p:cNvSpPr>
          <p:nvPr>
            <p:ph type="title" idx="4294967295"/>
          </p:nvPr>
        </p:nvSpPr>
        <p:spPr>
          <a:xfrm>
            <a:off x="6177698" y="124587"/>
            <a:ext cx="6386513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/>
              <a:t>Producer Journey</a:t>
            </a: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360E827E-2936-4E16-8A13-D5F18326D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059" y="3369195"/>
            <a:ext cx="1658650" cy="1567843"/>
          </a:xfrm>
          <a:prstGeom prst="rect">
            <a:avLst/>
          </a:prstGeom>
        </p:spPr>
      </p:pic>
      <p:pic>
        <p:nvPicPr>
          <p:cNvPr id="49" name="圖片 5">
            <a:extLst>
              <a:ext uri="{FF2B5EF4-FFF2-40B4-BE49-F238E27FC236}">
                <a16:creationId xmlns:a16="http://schemas.microsoft.com/office/drawing/2014/main" id="{57084243-D203-4F93-8811-B762C0BBB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46093" y="424157"/>
            <a:ext cx="1105286" cy="1097402"/>
          </a:xfrm>
          <a:prstGeom prst="rect">
            <a:avLst/>
          </a:prstGeom>
        </p:spPr>
      </p:pic>
      <p:pic>
        <p:nvPicPr>
          <p:cNvPr id="50" name="圖片 5">
            <a:extLst>
              <a:ext uri="{FF2B5EF4-FFF2-40B4-BE49-F238E27FC236}">
                <a16:creationId xmlns:a16="http://schemas.microsoft.com/office/drawing/2014/main" id="{B0DF7FE1-74E5-434D-AFEE-CCE82FF92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858190" y="1000476"/>
            <a:ext cx="1105286" cy="1097402"/>
          </a:xfrm>
          <a:prstGeom prst="rect">
            <a:avLst/>
          </a:prstGeom>
        </p:spPr>
      </p:pic>
      <p:pic>
        <p:nvPicPr>
          <p:cNvPr id="51" name="圖片 5">
            <a:extLst>
              <a:ext uri="{FF2B5EF4-FFF2-40B4-BE49-F238E27FC236}">
                <a16:creationId xmlns:a16="http://schemas.microsoft.com/office/drawing/2014/main" id="{28F6D4DE-2D43-4B14-9FA4-F27976B15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758860" y="2853018"/>
            <a:ext cx="1105286" cy="10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78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49ED5D79-AF9D-4242-84DB-ABD94A44B922}"/>
              </a:ext>
            </a:extLst>
          </p:cNvPr>
          <p:cNvGrpSpPr/>
          <p:nvPr/>
        </p:nvGrpSpPr>
        <p:grpSpPr>
          <a:xfrm>
            <a:off x="1590311" y="1151244"/>
            <a:ext cx="5388695" cy="3472070"/>
            <a:chOff x="816161" y="1201530"/>
            <a:chExt cx="5388695" cy="3472070"/>
          </a:xfrm>
        </p:grpSpPr>
        <p:sp>
          <p:nvSpPr>
            <p:cNvPr id="11" name="矩形: 剪去對角角落 10">
              <a:extLst>
                <a:ext uri="{FF2B5EF4-FFF2-40B4-BE49-F238E27FC236}">
                  <a16:creationId xmlns:a16="http://schemas.microsoft.com/office/drawing/2014/main" id="{D0ED6B1E-378E-4161-91CB-DBCD777CCC9C}"/>
                </a:ext>
              </a:extLst>
            </p:cNvPr>
            <p:cNvSpPr/>
            <p:nvPr/>
          </p:nvSpPr>
          <p:spPr>
            <a:xfrm rot="10800000">
              <a:off x="816161" y="1201530"/>
              <a:ext cx="5388695" cy="3472070"/>
            </a:xfrm>
            <a:prstGeom prst="snip2Diag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D5FAB012-E33E-40D3-99BF-73480249F7D5}"/>
                </a:ext>
              </a:extLst>
            </p:cNvPr>
            <p:cNvSpPr txBox="1"/>
            <p:nvPr/>
          </p:nvSpPr>
          <p:spPr>
            <a:xfrm>
              <a:off x="938901" y="1487997"/>
              <a:ext cx="4691219" cy="255454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zh-TW" altLang="en-US" sz="1600" b="1">
                  <a:solidFill>
                    <a:schemeClr val="accent2"/>
                  </a:solidFill>
                  <a:latin typeface="微軟正黑體"/>
                  <a:ea typeface="微軟正黑體"/>
                </a:rPr>
                <a:t>姓名</a:t>
              </a:r>
              <a:r>
                <a:rPr lang="en-US" altLang="zh-TW" sz="1600" b="1">
                  <a:solidFill>
                    <a:schemeClr val="accent2"/>
                  </a:solidFill>
                  <a:latin typeface="微軟正黑體"/>
                  <a:ea typeface="微軟正黑體"/>
                </a:rPr>
                <a:t>: 軒軒(Hsuan Hsuan)</a:t>
              </a:r>
            </a:p>
            <a:p>
              <a:endParaRPr lang="en-US" altLang="zh-TW" sz="16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600" b="1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個人狀況</a:t>
              </a:r>
              <a:r>
                <a:rPr lang="en-US" altLang="zh-TW" sz="1600" b="1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TW" altLang="en-US" sz="1600" b="1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喜歡城市旅遊，從外地到台北出差想在附近晃晃</a:t>
              </a:r>
            </a:p>
            <a:p>
              <a:endParaRPr lang="zh-TW" altLang="en-US" sz="16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600" b="1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問題</a:t>
              </a:r>
              <a:r>
                <a:rPr lang="en-US" altLang="zh-TW" sz="1600" b="1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1600" b="1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網路上資訊量龐大且大多過時，難以找到適合的行程</a:t>
              </a:r>
              <a:endParaRPr lang="en-US" altLang="zh-TW" sz="16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zh-TW" altLang="en-US" sz="16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600" b="1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目標</a:t>
              </a:r>
              <a:r>
                <a:rPr lang="en-US" altLang="zh-TW" sz="1600" b="1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TW" altLang="en-US" sz="1600" b="1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希望有一個平台能夠整理這些資訊，使自己找到適合的行程</a:t>
              </a:r>
            </a:p>
          </p:txBody>
        </p:sp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042A3866-C774-402B-AF29-B7F56546A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10000" r="90000">
                        <a14:foregroundMark x1="37333" y1="82333" x2="38333" y2="77000"/>
                        <a14:foregroundMark x1="32333" y1="83667" x2="40667" y2="75333"/>
                        <a14:foregroundMark x1="36000" y1="74000" x2="29333" y2="83667"/>
                        <a14:foregroundMark x1="33000" y1="94000" x2="33000" y2="94000"/>
                        <a14:foregroundMark x1="27333" y1="90333" x2="27333" y2="90333"/>
                        <a14:foregroundMark x1="49000" y1="67667" x2="49000" y2="67667"/>
                        <a14:foregroundMark x1="52000" y1="61333" x2="52000" y2="61333"/>
                        <a14:foregroundMark x1="51333" y1="62667" x2="51333" y2="62667"/>
                        <a14:foregroundMark x1="50667" y1="63000" x2="50667" y2="63000"/>
                        <a14:foregroundMark x1="49333" y1="65333" x2="49333" y2="65333"/>
                        <a14:foregroundMark x1="48000" y1="68333" x2="48000" y2="68333"/>
                        <a14:foregroundMark x1="47000" y1="69333" x2="47000" y2="69667"/>
                        <a14:foregroundMark x1="47000" y1="70000" x2="47000" y2="70000"/>
                        <a14:foregroundMark x1="46667" y1="70333" x2="46667" y2="70333"/>
                        <a14:foregroundMark x1="49333" y1="65000" x2="49333" y2="65000"/>
                        <a14:foregroundMark x1="49333" y1="65000" x2="49333" y2="65000"/>
                        <a14:foregroundMark x1="50000" y1="65000" x2="50000" y2="65000"/>
                        <a14:foregroundMark x1="49000" y1="65000" x2="47333" y2="69667"/>
                        <a14:foregroundMark x1="51667" y1="63333" x2="49333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587504" y="1005470"/>
            <a:ext cx="3406304" cy="391137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B608959-4A42-4154-9C77-8AC7B8C19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90" y="124058"/>
            <a:ext cx="1724406" cy="515472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F3C6473-65A5-4565-8F5A-A297C6BEA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39710" y="4724529"/>
            <a:ext cx="5046129" cy="837941"/>
          </a:xfrm>
          <a:prstGeom prst="rect">
            <a:avLst/>
          </a:prstGeom>
        </p:spPr>
      </p:pic>
      <p:sp>
        <p:nvSpPr>
          <p:cNvPr id="17" name="Google Shape;643;p36">
            <a:extLst>
              <a:ext uri="{FF2B5EF4-FFF2-40B4-BE49-F238E27FC236}">
                <a16:creationId xmlns:a16="http://schemas.microsoft.com/office/drawing/2014/main" id="{2934371F-BC31-4B20-9DD8-B0E61C1091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759" y="341520"/>
            <a:ext cx="638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/>
              <a:t>Persona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367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>
            <a:extLst>
              <a:ext uri="{FF2B5EF4-FFF2-40B4-BE49-F238E27FC236}">
                <a16:creationId xmlns:a16="http://schemas.microsoft.com/office/drawing/2014/main" id="{0EC762E4-E617-4728-9D05-93B3F13DBB6F}"/>
              </a:ext>
            </a:extLst>
          </p:cNvPr>
          <p:cNvGrpSpPr/>
          <p:nvPr/>
        </p:nvGrpSpPr>
        <p:grpSpPr>
          <a:xfrm flipH="1">
            <a:off x="0" y="0"/>
            <a:ext cx="8138865" cy="4298053"/>
            <a:chOff x="1011384" y="0"/>
            <a:chExt cx="8138865" cy="4298053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BA1FE8B-06FC-4CEC-9B53-8289DD034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11384" y="0"/>
              <a:ext cx="8138865" cy="4298053"/>
            </a:xfrm>
            <a:prstGeom prst="rect">
              <a:avLst/>
            </a:prstGeom>
          </p:spPr>
        </p:pic>
        <p:sp>
          <p:nvSpPr>
            <p:cNvPr id="20" name="Freeform 152">
              <a:extLst>
                <a:ext uri="{FF2B5EF4-FFF2-40B4-BE49-F238E27FC236}">
                  <a16:creationId xmlns:a16="http://schemas.microsoft.com/office/drawing/2014/main" id="{76949BD5-CBD5-4A44-B798-00AC77D62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349" y="5760"/>
              <a:ext cx="7353678" cy="3848852"/>
            </a:xfrm>
            <a:custGeom>
              <a:avLst/>
              <a:gdLst>
                <a:gd name="T0" fmla="*/ 2827 w 2827"/>
                <a:gd name="T1" fmla="*/ 1476 h 1476"/>
                <a:gd name="T2" fmla="*/ 2015 w 2827"/>
                <a:gd name="T3" fmla="*/ 1052 h 1476"/>
                <a:gd name="T4" fmla="*/ 1832 w 2827"/>
                <a:gd name="T5" fmla="*/ 1052 h 1476"/>
                <a:gd name="T6" fmla="*/ 1504 w 2827"/>
                <a:gd name="T7" fmla="*/ 1222 h 1476"/>
                <a:gd name="T8" fmla="*/ 1315 w 2827"/>
                <a:gd name="T9" fmla="*/ 1218 h 1476"/>
                <a:gd name="T10" fmla="*/ 760 w 2827"/>
                <a:gd name="T11" fmla="*/ 898 h 1476"/>
                <a:gd name="T12" fmla="*/ 754 w 2827"/>
                <a:gd name="T13" fmla="*/ 733 h 1476"/>
                <a:gd name="T14" fmla="*/ 851 w 2827"/>
                <a:gd name="T15" fmla="*/ 668 h 1476"/>
                <a:gd name="T16" fmla="*/ 845 w 2827"/>
                <a:gd name="T17" fmla="*/ 488 h 1476"/>
                <a:gd name="T18" fmla="*/ 0 w 2827"/>
                <a:gd name="T19" fmla="*/ 0 h 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7" h="1476">
                  <a:moveTo>
                    <a:pt x="2827" y="1476"/>
                  </a:moveTo>
                  <a:cubicBezTo>
                    <a:pt x="2015" y="1052"/>
                    <a:pt x="2015" y="1052"/>
                    <a:pt x="2015" y="1052"/>
                  </a:cubicBezTo>
                  <a:cubicBezTo>
                    <a:pt x="1958" y="1022"/>
                    <a:pt x="1889" y="1022"/>
                    <a:pt x="1832" y="1052"/>
                  </a:cubicBezTo>
                  <a:cubicBezTo>
                    <a:pt x="1504" y="1222"/>
                    <a:pt x="1504" y="1222"/>
                    <a:pt x="1504" y="1222"/>
                  </a:cubicBezTo>
                  <a:cubicBezTo>
                    <a:pt x="1444" y="1253"/>
                    <a:pt x="1373" y="1251"/>
                    <a:pt x="1315" y="1218"/>
                  </a:cubicBezTo>
                  <a:cubicBezTo>
                    <a:pt x="760" y="898"/>
                    <a:pt x="760" y="898"/>
                    <a:pt x="760" y="898"/>
                  </a:cubicBezTo>
                  <a:cubicBezTo>
                    <a:pt x="697" y="862"/>
                    <a:pt x="694" y="773"/>
                    <a:pt x="754" y="733"/>
                  </a:cubicBezTo>
                  <a:cubicBezTo>
                    <a:pt x="851" y="668"/>
                    <a:pt x="851" y="668"/>
                    <a:pt x="851" y="668"/>
                  </a:cubicBezTo>
                  <a:cubicBezTo>
                    <a:pt x="916" y="624"/>
                    <a:pt x="913" y="527"/>
                    <a:pt x="845" y="48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50"/>
            </a:p>
          </p:txBody>
        </p: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EC12B949-C0EE-41C0-B723-199AAD9DC776}"/>
                </a:ext>
              </a:extLst>
            </p:cNvPr>
            <p:cNvGrpSpPr/>
            <p:nvPr/>
          </p:nvGrpSpPr>
          <p:grpSpPr>
            <a:xfrm>
              <a:off x="1654425" y="684843"/>
              <a:ext cx="1589734" cy="1062643"/>
              <a:chOff x="197615" y="2262642"/>
              <a:chExt cx="1589734" cy="1062643"/>
            </a:xfrm>
          </p:grpSpPr>
          <p:sp>
            <p:nvSpPr>
              <p:cNvPr id="40" name="Oval 6">
                <a:extLst>
                  <a:ext uri="{FF2B5EF4-FFF2-40B4-BE49-F238E27FC236}">
                    <a16:creationId xmlns:a16="http://schemas.microsoft.com/office/drawing/2014/main" id="{F609F3F3-9C91-427E-AA77-C36E57966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00" y="2791827"/>
                <a:ext cx="733814" cy="458846"/>
              </a:xfrm>
              <a:prstGeom prst="ellipse">
                <a:avLst/>
              </a:prstGeom>
              <a:solidFill>
                <a:srgbClr val="ADB1B2"/>
              </a:solidFill>
              <a:ln>
                <a:noFill/>
              </a:ln>
              <a:effectLst>
                <a:outerShdw blurRad="215900" dist="76200" dir="18900000" algn="bl" rotWithShape="0">
                  <a:prstClr val="black">
                    <a:alpha val="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  <p:sp>
            <p:nvSpPr>
              <p:cNvPr id="41" name="Oval 9">
                <a:extLst>
                  <a:ext uri="{FF2B5EF4-FFF2-40B4-BE49-F238E27FC236}">
                    <a16:creationId xmlns:a16="http://schemas.microsoft.com/office/drawing/2014/main" id="{7212DC03-5E23-46CA-B201-9460A3295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00" y="2767991"/>
                <a:ext cx="733814" cy="458846"/>
              </a:xfrm>
              <a:prstGeom prst="ellipse">
                <a:avLst/>
              </a:prstGeom>
              <a:gradFill>
                <a:gsLst>
                  <a:gs pos="53000">
                    <a:srgbClr val="C3C6C5"/>
                  </a:gs>
                  <a:gs pos="0">
                    <a:srgbClr val="ADB1B2"/>
                  </a:gs>
                  <a:gs pos="100000">
                    <a:srgbClr val="DEDEDA"/>
                  </a:gs>
                </a:gsLst>
                <a:lin ang="42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  <p:sp>
            <p:nvSpPr>
              <p:cNvPr id="42" name="Oval 163">
                <a:extLst>
                  <a:ext uri="{FF2B5EF4-FFF2-40B4-BE49-F238E27FC236}">
                    <a16:creationId xmlns:a16="http://schemas.microsoft.com/office/drawing/2014/main" id="{07801AF6-8B3D-4BB4-890E-4B7D99272488}"/>
                  </a:ext>
                </a:extLst>
              </p:cNvPr>
              <p:cNvSpPr/>
              <p:nvPr/>
            </p:nvSpPr>
            <p:spPr>
              <a:xfrm>
                <a:off x="448450" y="2831865"/>
                <a:ext cx="542809" cy="2840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/>
              </a:p>
            </p:txBody>
          </p:sp>
          <p:cxnSp>
            <p:nvCxnSpPr>
              <p:cNvPr id="43" name="Straight Connector 309">
                <a:extLst>
                  <a:ext uri="{FF2B5EF4-FFF2-40B4-BE49-F238E27FC236}">
                    <a16:creationId xmlns:a16="http://schemas.microsoft.com/office/drawing/2014/main" id="{9202583F-59DA-48D4-BCF2-64D64FE14623}"/>
                  </a:ext>
                </a:extLst>
              </p:cNvPr>
              <p:cNvCxnSpPr>
                <a:endCxn id="41" idx="7"/>
              </p:cNvCxnSpPr>
              <p:nvPr/>
            </p:nvCxnSpPr>
            <p:spPr>
              <a:xfrm flipH="1">
                <a:off x="952149" y="2370644"/>
                <a:ext cx="709353" cy="464543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prstDash val="lgDash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Isosceles Triangle 367">
                <a:extLst>
                  <a:ext uri="{FF2B5EF4-FFF2-40B4-BE49-F238E27FC236}">
                    <a16:creationId xmlns:a16="http://schemas.microsoft.com/office/drawing/2014/main" id="{A1320CDF-524E-4831-A8CA-EAD0E129FB32}"/>
                  </a:ext>
                </a:extLst>
              </p:cNvPr>
              <p:cNvSpPr/>
              <p:nvPr/>
            </p:nvSpPr>
            <p:spPr>
              <a:xfrm rot="12955350">
                <a:off x="197615" y="3235854"/>
                <a:ext cx="146950" cy="8943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/>
              </a:p>
            </p:txBody>
          </p:sp>
          <p:sp>
            <p:nvSpPr>
              <p:cNvPr id="45" name="Oval 9">
                <a:extLst>
                  <a:ext uri="{FF2B5EF4-FFF2-40B4-BE49-F238E27FC236}">
                    <a16:creationId xmlns:a16="http://schemas.microsoft.com/office/drawing/2014/main" id="{136CC374-A7D6-4278-89E6-9BAE5E308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4963" y="2262642"/>
                <a:ext cx="292386" cy="1828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844250C4-DC39-4C71-ACE0-C185C46FFCAF}"/>
                </a:ext>
              </a:extLst>
            </p:cNvPr>
            <p:cNvGrpSpPr/>
            <p:nvPr/>
          </p:nvGrpSpPr>
          <p:grpSpPr>
            <a:xfrm>
              <a:off x="4219863" y="1772675"/>
              <a:ext cx="2015873" cy="980443"/>
              <a:chOff x="-271494" y="4429522"/>
              <a:chExt cx="2015873" cy="980443"/>
            </a:xfrm>
          </p:grpSpPr>
          <p:sp>
            <p:nvSpPr>
              <p:cNvPr id="34" name="Oval 7">
                <a:extLst>
                  <a:ext uri="{FF2B5EF4-FFF2-40B4-BE49-F238E27FC236}">
                    <a16:creationId xmlns:a16="http://schemas.microsoft.com/office/drawing/2014/main" id="{6F1CC404-279D-496A-B2C1-5A7F7BADE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503" y="4453359"/>
                <a:ext cx="736367" cy="458846"/>
              </a:xfrm>
              <a:prstGeom prst="ellipse">
                <a:avLst/>
              </a:prstGeom>
              <a:solidFill>
                <a:srgbClr val="ADB1B2"/>
              </a:solidFill>
              <a:ln>
                <a:noFill/>
              </a:ln>
              <a:effectLst>
                <a:outerShdw blurRad="215900" dist="76200" dir="18900000" algn="bl" rotWithShape="0">
                  <a:prstClr val="black">
                    <a:alpha val="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  <p:sp>
            <p:nvSpPr>
              <p:cNvPr id="35" name="Oval 10">
                <a:extLst>
                  <a:ext uri="{FF2B5EF4-FFF2-40B4-BE49-F238E27FC236}">
                    <a16:creationId xmlns:a16="http://schemas.microsoft.com/office/drawing/2014/main" id="{A2EADC34-FB2E-4A30-B453-3F19282B1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503" y="4429522"/>
                <a:ext cx="736367" cy="458846"/>
              </a:xfrm>
              <a:prstGeom prst="ellipse">
                <a:avLst/>
              </a:prstGeom>
              <a:gradFill>
                <a:gsLst>
                  <a:gs pos="53000">
                    <a:srgbClr val="C3C6C5"/>
                  </a:gs>
                  <a:gs pos="0">
                    <a:srgbClr val="ADB1B2"/>
                  </a:gs>
                  <a:gs pos="100000">
                    <a:srgbClr val="DEDEDA"/>
                  </a:gs>
                </a:gsLst>
                <a:lin ang="42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  <p:sp>
            <p:nvSpPr>
              <p:cNvPr id="36" name="Oval 161">
                <a:extLst>
                  <a:ext uri="{FF2B5EF4-FFF2-40B4-BE49-F238E27FC236}">
                    <a16:creationId xmlns:a16="http://schemas.microsoft.com/office/drawing/2014/main" id="{F07CAF77-B914-4EBF-805E-EF13BF99A52A}"/>
                  </a:ext>
                </a:extLst>
              </p:cNvPr>
              <p:cNvSpPr/>
              <p:nvPr/>
            </p:nvSpPr>
            <p:spPr>
              <a:xfrm>
                <a:off x="727794" y="4491444"/>
                <a:ext cx="542809" cy="2840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  <a:alpha val="2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/>
              </a:p>
            </p:txBody>
          </p:sp>
          <p:cxnSp>
            <p:nvCxnSpPr>
              <p:cNvPr id="37" name="Straight Connector 306">
                <a:extLst>
                  <a:ext uri="{FF2B5EF4-FFF2-40B4-BE49-F238E27FC236}">
                    <a16:creationId xmlns:a16="http://schemas.microsoft.com/office/drawing/2014/main" id="{EC78E361-49B1-4954-9E69-C9B4322CAC0A}"/>
                  </a:ext>
                </a:extLst>
              </p:cNvPr>
              <p:cNvCxnSpPr>
                <a:cxnSpLocks/>
                <a:endCxn id="34" idx="3"/>
              </p:cNvCxnSpPr>
              <p:nvPr/>
            </p:nvCxnSpPr>
            <p:spPr>
              <a:xfrm flipV="1">
                <a:off x="-110220" y="4845009"/>
                <a:ext cx="806561" cy="483443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prstDash val="lgDash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Isosceles Triangle 329">
                <a:extLst>
                  <a:ext uri="{FF2B5EF4-FFF2-40B4-BE49-F238E27FC236}">
                    <a16:creationId xmlns:a16="http://schemas.microsoft.com/office/drawing/2014/main" id="{4D8F43BA-FD84-4645-A539-F7EDCEB50DFE}"/>
                  </a:ext>
                </a:extLst>
              </p:cNvPr>
              <p:cNvSpPr/>
              <p:nvPr/>
            </p:nvSpPr>
            <p:spPr>
              <a:xfrm rot="5400000" flipH="1">
                <a:off x="1626189" y="4515961"/>
                <a:ext cx="146950" cy="89431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id-ID" sz="1050"/>
              </a:p>
            </p:txBody>
          </p:sp>
          <p:sp>
            <p:nvSpPr>
              <p:cNvPr id="39" name="Oval 9">
                <a:extLst>
                  <a:ext uri="{FF2B5EF4-FFF2-40B4-BE49-F238E27FC236}">
                    <a16:creationId xmlns:a16="http://schemas.microsoft.com/office/drawing/2014/main" id="{2D20733C-7D25-4856-8FF2-6FF227517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71494" y="5227139"/>
                <a:ext cx="292386" cy="1828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50"/>
              </a:p>
            </p:txBody>
          </p: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D1B2E2F5-01C4-4A66-98C6-C980660EE1A5}"/>
                </a:ext>
              </a:extLst>
            </p:cNvPr>
            <p:cNvGrpSpPr/>
            <p:nvPr/>
          </p:nvGrpSpPr>
          <p:grpSpPr>
            <a:xfrm>
              <a:off x="6792756" y="3275419"/>
              <a:ext cx="1602510" cy="834564"/>
              <a:chOff x="-493869" y="4278595"/>
              <a:chExt cx="1602510" cy="834564"/>
            </a:xfrm>
          </p:grpSpPr>
          <p:cxnSp>
            <p:nvCxnSpPr>
              <p:cNvPr id="27" name="Straight Connector 311">
                <a:extLst>
                  <a:ext uri="{FF2B5EF4-FFF2-40B4-BE49-F238E27FC236}">
                    <a16:creationId xmlns:a16="http://schemas.microsoft.com/office/drawing/2014/main" id="{A9041FC4-E7FD-45CB-B7B7-82D12FC9ED9D}"/>
                  </a:ext>
                </a:extLst>
              </p:cNvPr>
              <p:cNvCxnSpPr>
                <a:cxnSpLocks/>
                <a:stCxn id="31" idx="7"/>
              </p:cNvCxnSpPr>
              <p:nvPr/>
            </p:nvCxnSpPr>
            <p:spPr>
              <a:xfrm flipV="1">
                <a:off x="334380" y="4384668"/>
                <a:ext cx="640607" cy="313396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  <a:prstDash val="lg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群組 27">
                <a:extLst>
                  <a:ext uri="{FF2B5EF4-FFF2-40B4-BE49-F238E27FC236}">
                    <a16:creationId xmlns:a16="http://schemas.microsoft.com/office/drawing/2014/main" id="{D2D6D9B7-2908-45AC-AF54-223179C9202B}"/>
                  </a:ext>
                </a:extLst>
              </p:cNvPr>
              <p:cNvGrpSpPr/>
              <p:nvPr/>
            </p:nvGrpSpPr>
            <p:grpSpPr>
              <a:xfrm>
                <a:off x="-493869" y="4278595"/>
                <a:ext cx="1602510" cy="834564"/>
                <a:chOff x="1287514" y="3946400"/>
                <a:chExt cx="1602510" cy="834564"/>
              </a:xfrm>
            </p:grpSpPr>
            <p:sp>
              <p:nvSpPr>
                <p:cNvPr id="29" name="Oval 8">
                  <a:extLst>
                    <a:ext uri="{FF2B5EF4-FFF2-40B4-BE49-F238E27FC236}">
                      <a16:creationId xmlns:a16="http://schemas.microsoft.com/office/drawing/2014/main" id="{CD9C310C-140B-411D-B54B-1C9B43B9D6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5916" y="4322969"/>
                  <a:ext cx="736367" cy="457995"/>
                </a:xfrm>
                <a:prstGeom prst="ellipse">
                  <a:avLst/>
                </a:prstGeom>
                <a:solidFill>
                  <a:srgbClr val="ADB1B2"/>
                </a:solidFill>
                <a:ln>
                  <a:noFill/>
                </a:ln>
                <a:effectLst>
                  <a:outerShdw blurRad="215900" dist="76200" dir="18900000" algn="bl" rotWithShape="0">
                    <a:prstClr val="black">
                      <a:alpha val="8000"/>
                    </a:prstClr>
                  </a:outerShdw>
                </a:effec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/>
                </a:p>
              </p:txBody>
            </p:sp>
            <p:sp>
              <p:nvSpPr>
                <p:cNvPr id="30" name="Oval 164">
                  <a:extLst>
                    <a:ext uri="{FF2B5EF4-FFF2-40B4-BE49-F238E27FC236}">
                      <a16:creationId xmlns:a16="http://schemas.microsoft.com/office/drawing/2014/main" id="{EC85F969-F8FB-4E3C-AD1A-B7B025C77BA2}"/>
                    </a:ext>
                  </a:extLst>
                </p:cNvPr>
                <p:cNvSpPr/>
                <p:nvPr/>
              </p:nvSpPr>
              <p:spPr>
                <a:xfrm>
                  <a:off x="1590039" y="4349011"/>
                  <a:ext cx="542809" cy="28404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  <a:alpha val="20000"/>
                  </a:scheme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50"/>
                </a:p>
              </p:txBody>
            </p:sp>
            <p:sp>
              <p:nvSpPr>
                <p:cNvPr id="31" name="Oval 11">
                  <a:extLst>
                    <a:ext uri="{FF2B5EF4-FFF2-40B4-BE49-F238E27FC236}">
                      <a16:creationId xmlns:a16="http://schemas.microsoft.com/office/drawing/2014/main" id="{DB46B5B7-AD75-4FB1-BFE3-E4855CE221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5916" y="4299133"/>
                  <a:ext cx="736367" cy="458846"/>
                </a:xfrm>
                <a:prstGeom prst="ellipse">
                  <a:avLst/>
                </a:prstGeom>
                <a:gradFill>
                  <a:gsLst>
                    <a:gs pos="53000">
                      <a:srgbClr val="C3C6C5"/>
                    </a:gs>
                    <a:gs pos="0">
                      <a:srgbClr val="ADB1B2"/>
                    </a:gs>
                    <a:gs pos="100000">
                      <a:srgbClr val="DEDEDA"/>
                    </a:gs>
                  </a:gsLst>
                  <a:lin ang="420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/>
                </a:p>
              </p:txBody>
            </p:sp>
            <p:sp>
              <p:nvSpPr>
                <p:cNvPr id="32" name="Isosceles Triangle 323">
                  <a:extLst>
                    <a:ext uri="{FF2B5EF4-FFF2-40B4-BE49-F238E27FC236}">
                      <a16:creationId xmlns:a16="http://schemas.microsoft.com/office/drawing/2014/main" id="{CACF157C-3780-4CB6-8779-DF788FEFD95D}"/>
                    </a:ext>
                  </a:extLst>
                </p:cNvPr>
                <p:cNvSpPr/>
                <p:nvPr/>
              </p:nvSpPr>
              <p:spPr>
                <a:xfrm rot="15179575">
                  <a:off x="1258755" y="4629019"/>
                  <a:ext cx="146950" cy="89431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1050"/>
                </a:p>
              </p:txBody>
            </p:sp>
            <p:sp>
              <p:nvSpPr>
                <p:cNvPr id="33" name="Oval 9">
                  <a:extLst>
                    <a:ext uri="{FF2B5EF4-FFF2-40B4-BE49-F238E27FC236}">
                      <a16:creationId xmlns:a16="http://schemas.microsoft.com/office/drawing/2014/main" id="{FDE1F8E0-16A2-4167-BA83-D961BF278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7638" y="3946400"/>
                  <a:ext cx="292386" cy="182826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050"/>
                </a:p>
              </p:txBody>
            </p:sp>
          </p:grpSp>
        </p:grp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FCAF4FE0-7530-4046-931B-16FB7ECA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4000" l="10000" r="90000">
                          <a14:foregroundMark x1="37333" y1="82333" x2="38333" y2="77000"/>
                          <a14:foregroundMark x1="32333" y1="83667" x2="40667" y2="75333"/>
                          <a14:foregroundMark x1="36000" y1="74000" x2="29333" y2="83667"/>
                          <a14:foregroundMark x1="33000" y1="94000" x2="33000" y2="94000"/>
                          <a14:foregroundMark x1="27333" y1="90333" x2="27333" y2="90333"/>
                          <a14:foregroundMark x1="49000" y1="67667" x2="49000" y2="67667"/>
                          <a14:foregroundMark x1="52000" y1="61333" x2="52000" y2="61333"/>
                          <a14:foregroundMark x1="51333" y1="62667" x2="51333" y2="62667"/>
                          <a14:foregroundMark x1="50667" y1="63000" x2="50667" y2="63000"/>
                          <a14:foregroundMark x1="49333" y1="65333" x2="49333" y2="65333"/>
                          <a14:foregroundMark x1="48000" y1="68333" x2="48000" y2="68333"/>
                          <a14:foregroundMark x1="47000" y1="69333" x2="47000" y2="69667"/>
                          <a14:foregroundMark x1="47000" y1="70000" x2="47000" y2="70000"/>
                          <a14:foregroundMark x1="46667" y1="70333" x2="46667" y2="70333"/>
                          <a14:foregroundMark x1="49333" y1="65000" x2="49333" y2="65000"/>
                          <a14:foregroundMark x1="49333" y1="65000" x2="49333" y2="65000"/>
                          <a14:foregroundMark x1="50000" y1="65000" x2="50000" y2="65000"/>
                          <a14:foregroundMark x1="49000" y1="65000" x2="47333" y2="69667"/>
                          <a14:foregroundMark x1="51667" y1="63333" x2="49333" y2="6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3212" y="487766"/>
              <a:ext cx="1071073" cy="1071073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2D7750C2-156F-4B85-BA1F-8193A3882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4000" l="10000" r="90000">
                          <a14:foregroundMark x1="37333" y1="82333" x2="38333" y2="77000"/>
                          <a14:foregroundMark x1="32333" y1="83667" x2="40667" y2="75333"/>
                          <a14:foregroundMark x1="36000" y1="74000" x2="29333" y2="83667"/>
                          <a14:foregroundMark x1="33000" y1="94000" x2="33000" y2="94000"/>
                          <a14:foregroundMark x1="27333" y1="90333" x2="27333" y2="90333"/>
                          <a14:foregroundMark x1="49000" y1="67667" x2="49000" y2="67667"/>
                          <a14:foregroundMark x1="52000" y1="61333" x2="52000" y2="61333"/>
                          <a14:foregroundMark x1="51333" y1="62667" x2="51333" y2="62667"/>
                          <a14:foregroundMark x1="50667" y1="63000" x2="50667" y2="63000"/>
                          <a14:foregroundMark x1="49333" y1="65333" x2="49333" y2="65333"/>
                          <a14:foregroundMark x1="48000" y1="68333" x2="48000" y2="68333"/>
                          <a14:foregroundMark x1="47000" y1="69333" x2="47000" y2="69667"/>
                          <a14:foregroundMark x1="47000" y1="70000" x2="47000" y2="70000"/>
                          <a14:foregroundMark x1="46667" y1="70333" x2="46667" y2="70333"/>
                          <a14:foregroundMark x1="49333" y1="65000" x2="49333" y2="65000"/>
                          <a14:foregroundMark x1="49333" y1="65000" x2="49333" y2="65000"/>
                          <a14:foregroundMark x1="50000" y1="65000" x2="50000" y2="65000"/>
                          <a14:foregroundMark x1="49000" y1="65000" x2="47333" y2="69667"/>
                          <a14:foregroundMark x1="51667" y1="63333" x2="49333" y2="6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76734" y="1084906"/>
              <a:ext cx="1071073" cy="1071073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0014BA31-D0F3-4C55-BCAC-DB2E545E6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4000" l="10000" r="90000">
                          <a14:foregroundMark x1="37333" y1="82333" x2="38333" y2="77000"/>
                          <a14:foregroundMark x1="32333" y1="83667" x2="40667" y2="75333"/>
                          <a14:foregroundMark x1="36000" y1="74000" x2="29333" y2="83667"/>
                          <a14:foregroundMark x1="33000" y1="94000" x2="33000" y2="94000"/>
                          <a14:foregroundMark x1="27333" y1="90333" x2="27333" y2="90333"/>
                          <a14:foregroundMark x1="49000" y1="67667" x2="49000" y2="67667"/>
                          <a14:foregroundMark x1="52000" y1="61333" x2="52000" y2="61333"/>
                          <a14:foregroundMark x1="51333" y1="62667" x2="51333" y2="62667"/>
                          <a14:foregroundMark x1="50667" y1="63000" x2="50667" y2="63000"/>
                          <a14:foregroundMark x1="49333" y1="65333" x2="49333" y2="65333"/>
                          <a14:foregroundMark x1="48000" y1="68333" x2="48000" y2="68333"/>
                          <a14:foregroundMark x1="47000" y1="69333" x2="47000" y2="69667"/>
                          <a14:foregroundMark x1="47000" y1="70000" x2="47000" y2="70000"/>
                          <a14:foregroundMark x1="46667" y1="70333" x2="46667" y2="70333"/>
                          <a14:foregroundMark x1="49333" y1="65000" x2="49333" y2="65000"/>
                          <a14:foregroundMark x1="49333" y1="65000" x2="49333" y2="65000"/>
                          <a14:foregroundMark x1="50000" y1="65000" x2="50000" y2="65000"/>
                          <a14:foregroundMark x1="49000" y1="65000" x2="47333" y2="69667"/>
                          <a14:foregroundMark x1="51667" y1="63333" x2="49333" y2="6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4982" y="2911224"/>
              <a:ext cx="1071073" cy="1071073"/>
            </a:xfrm>
            <a:prstGeom prst="rect">
              <a:avLst/>
            </a:prstGeom>
          </p:spPr>
        </p:pic>
      </p:grpSp>
      <p:sp>
        <p:nvSpPr>
          <p:cNvPr id="896" name="Google Shape;896;p47"/>
          <p:cNvSpPr txBox="1">
            <a:spLocks noGrp="1"/>
          </p:cNvSpPr>
          <p:nvPr>
            <p:ph type="title" idx="4294967295"/>
          </p:nvPr>
        </p:nvSpPr>
        <p:spPr>
          <a:xfrm>
            <a:off x="135112" y="111755"/>
            <a:ext cx="2147655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User Journey</a:t>
            </a:r>
          </a:p>
        </p:txBody>
      </p:sp>
      <p:sp>
        <p:nvSpPr>
          <p:cNvPr id="46" name="Google Shape;751;p38">
            <a:extLst>
              <a:ext uri="{FF2B5EF4-FFF2-40B4-BE49-F238E27FC236}">
                <a16:creationId xmlns:a16="http://schemas.microsoft.com/office/drawing/2014/main" id="{412404F8-6FB1-4314-9C7E-D54415AB3E09}"/>
              </a:ext>
            </a:extLst>
          </p:cNvPr>
          <p:cNvSpPr txBox="1"/>
          <p:nvPr/>
        </p:nvSpPr>
        <p:spPr>
          <a:xfrm>
            <a:off x="2396744" y="3771311"/>
            <a:ext cx="2393236" cy="7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沿途中會在導航上顯示途中商家優惠或資訊</a:t>
            </a:r>
            <a:endParaRPr lang="zh-TW" altLang="en-US" sz="1600" b="1" i="0" u="none" strike="noStrike" cap="none" dirty="0">
              <a:solidFill>
                <a:schemeClr val="accent2"/>
              </a:solidFill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  <p:sp>
        <p:nvSpPr>
          <p:cNvPr id="47" name="Google Shape;751;p38">
            <a:extLst>
              <a:ext uri="{FF2B5EF4-FFF2-40B4-BE49-F238E27FC236}">
                <a16:creationId xmlns:a16="http://schemas.microsoft.com/office/drawing/2014/main" id="{B927015A-BF3C-4026-8265-021877C1C5B6}"/>
              </a:ext>
            </a:extLst>
          </p:cNvPr>
          <p:cNvSpPr txBox="1"/>
          <p:nvPr/>
        </p:nvSpPr>
        <p:spPr>
          <a:xfrm>
            <a:off x="6669546" y="1792496"/>
            <a:ext cx="2305606" cy="76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 i="0" u="none" strike="noStrike" cap="none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可在軟體內或是電子看板上探索喜歡的行程</a:t>
            </a:r>
            <a:endParaRPr lang="zh-TW" altLang="en-US" sz="1600" b="1" i="0" u="none" strike="noStrike" cap="none">
              <a:solidFill>
                <a:schemeClr val="accent2"/>
              </a:solidFill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  <p:sp>
        <p:nvSpPr>
          <p:cNvPr id="48" name="Google Shape;751;p38">
            <a:extLst>
              <a:ext uri="{FF2B5EF4-FFF2-40B4-BE49-F238E27FC236}">
                <a16:creationId xmlns:a16="http://schemas.microsoft.com/office/drawing/2014/main" id="{9D9C6AC4-718A-4973-9397-1FD08F0115F0}"/>
              </a:ext>
            </a:extLst>
          </p:cNvPr>
          <p:cNvSpPr txBox="1"/>
          <p:nvPr/>
        </p:nvSpPr>
        <p:spPr>
          <a:xfrm>
            <a:off x="874147" y="1519923"/>
            <a:ext cx="2151506" cy="76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進入行程主頁按下導航鍵啟動此次旅程</a:t>
            </a:r>
            <a:endParaRPr sz="1600" b="1" i="0" u="none" strike="noStrike" cap="none" dirty="0">
              <a:solidFill>
                <a:schemeClr val="accent2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5C8EFBE-B5A0-4FC1-92FB-74F87A9F3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20"/>
          <a:stretch/>
        </p:blipFill>
        <p:spPr>
          <a:xfrm>
            <a:off x="6385929" y="2583194"/>
            <a:ext cx="2537286" cy="232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Google Shape;751;p38">
            <a:extLst>
              <a:ext uri="{FF2B5EF4-FFF2-40B4-BE49-F238E27FC236}">
                <a16:creationId xmlns:a16="http://schemas.microsoft.com/office/drawing/2014/main" id="{CB5C76F7-F6EF-48A7-B36B-E3B4B738ED72}"/>
              </a:ext>
            </a:extLst>
          </p:cNvPr>
          <p:cNvSpPr txBox="1"/>
          <p:nvPr/>
        </p:nvSpPr>
        <p:spPr>
          <a:xfrm>
            <a:off x="220785" y="4726026"/>
            <a:ext cx="5540514" cy="35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過程中可以根據定位</a:t>
            </a:r>
            <a:r>
              <a:rPr lang="zh-TW" altLang="en-US" b="1" u="sng" dirty="0">
                <a:solidFill>
                  <a:schemeClr val="accent4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自動推送行程及藝文活動</a:t>
            </a:r>
            <a:endParaRPr lang="zh-TW" b="1" i="0" u="sng" strike="noStrike" cap="none" dirty="0">
              <a:solidFill>
                <a:schemeClr val="accent4"/>
              </a:solidFill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</p:spTree>
    <p:extLst>
      <p:ext uri="{BB962C8B-B14F-4D97-AF65-F5344CB8AC3E}">
        <p14:creationId xmlns:p14="http://schemas.microsoft.com/office/powerpoint/2010/main" val="2923858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69"/>
          <p:cNvSpPr txBox="1">
            <a:spLocks noGrp="1"/>
          </p:cNvSpPr>
          <p:nvPr>
            <p:ph type="title"/>
          </p:nvPr>
        </p:nvSpPr>
        <p:spPr>
          <a:xfrm>
            <a:off x="524000" y="336325"/>
            <a:ext cx="638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altLang="zh-TW"/>
              <a:t>Character Interaction</a:t>
            </a:r>
            <a:endParaRPr lang="en-GB"/>
          </a:p>
        </p:txBody>
      </p:sp>
      <p:sp>
        <p:nvSpPr>
          <p:cNvPr id="2193" name="Google Shape;2193;p69"/>
          <p:cNvSpPr txBox="1"/>
          <p:nvPr/>
        </p:nvSpPr>
        <p:spPr>
          <a:xfrm>
            <a:off x="5892400" y="2984966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TW" altLang="en-US" sz="20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swald Medium" panose="00000600000000000000"/>
                <a:sym typeface="Oswald Medium" panose="00000600000000000000"/>
              </a:rPr>
              <a:t>捷運趴趴</a:t>
            </a:r>
            <a:r>
              <a:rPr lang="en-US" altLang="zh-TW" sz="20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swald Medium" panose="00000600000000000000"/>
                <a:sym typeface="Oswald Medium" panose="00000600000000000000"/>
              </a:rPr>
              <a:t>GO</a:t>
            </a:r>
            <a:endParaRPr lang="zh-TW" altLang="en-US" sz="2000" b="1" i="0" u="none" strike="noStrike" cap="none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swald Medium" panose="00000600000000000000"/>
            </a:endParaRPr>
          </a:p>
        </p:txBody>
      </p:sp>
      <p:sp>
        <p:nvSpPr>
          <p:cNvPr id="2194" name="Google Shape;2194;p69"/>
          <p:cNvSpPr txBox="1"/>
          <p:nvPr/>
        </p:nvSpPr>
        <p:spPr>
          <a:xfrm>
            <a:off x="5892400" y="3331813"/>
            <a:ext cx="18357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zh-TW" altLang="en-US" sz="1400" b="1" i="0" u="none" strike="noStrike" cap="none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Medium" panose="00000600000000000000"/>
                <a:sym typeface="Montserrat Medium" panose="00000600000000000000"/>
              </a:rPr>
              <a:t>發送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Medium" panose="00000600000000000000"/>
                <a:sym typeface="Montserrat Medium" panose="00000600000000000000"/>
              </a:rPr>
              <a:t>GOGO point</a:t>
            </a:r>
            <a:endParaRPr lang="zh-TW" b="1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ontserrat Medium" panose="00000600000000000000"/>
              <a:sym typeface="Montserrat Medium" panose="00000600000000000000"/>
            </a:endParaRPr>
          </a:p>
          <a:p>
            <a:pPr>
              <a:buSzPts val="1100"/>
            </a:pPr>
            <a:r>
              <a:rPr lang="zh-TW" altLang="en-US" sz="1400" b="1" i="0" u="none" strike="noStrike" cap="none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Medium" panose="00000600000000000000"/>
                <a:sym typeface="Montserrat Medium" panose="00000600000000000000"/>
              </a:rPr>
              <a:t>給旅遊達人</a:t>
            </a:r>
            <a:endParaRPr lang="zh-TW" sz="1400" b="1" i="0" u="none" strike="noStrike" cap="none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ontserrat Medium" panose="00000600000000000000"/>
            </a:endParaRPr>
          </a:p>
        </p:txBody>
      </p:sp>
      <p:sp>
        <p:nvSpPr>
          <p:cNvPr id="2196" name="Google Shape;2196;p69"/>
          <p:cNvSpPr txBox="1"/>
          <p:nvPr/>
        </p:nvSpPr>
        <p:spPr>
          <a:xfrm>
            <a:off x="5892400" y="1617686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TW" altLang="en-US" sz="20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swald Medium" panose="00000600000000000000"/>
                <a:sym typeface="Oswald Medium" panose="00000600000000000000"/>
              </a:rPr>
              <a:t>商家</a:t>
            </a:r>
            <a:endParaRPr lang="zh-TW" altLang="en-US" sz="2000" b="1" i="0" u="none" strike="noStrike" cap="none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swald Medium" panose="00000600000000000000"/>
            </a:endParaRPr>
          </a:p>
        </p:txBody>
      </p:sp>
      <p:sp>
        <p:nvSpPr>
          <p:cNvPr id="2197" name="Google Shape;2197;p69"/>
          <p:cNvSpPr txBox="1"/>
          <p:nvPr/>
        </p:nvSpPr>
        <p:spPr>
          <a:xfrm>
            <a:off x="5892399" y="1964538"/>
            <a:ext cx="2105255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TW" altLang="en-US" sz="1400" b="1" i="0" u="none" strike="noStrike" cap="none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Medium" panose="00000600000000000000"/>
                <a:sym typeface="Montserrat Medium" panose="00000600000000000000"/>
              </a:rPr>
              <a:t>在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Medium" panose="00000600000000000000"/>
                <a:sym typeface="Montserrat Medium" panose="00000600000000000000"/>
              </a:rPr>
              <a:t>捷運趴趴GO</a:t>
            </a:r>
            <a:r>
              <a:rPr lang="zh-TW" altLang="en-US" sz="1400" b="1" i="0" u="none" strike="noStrike" cap="none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Medium" panose="00000600000000000000"/>
                <a:sym typeface="Montserrat Medium" panose="00000600000000000000"/>
              </a:rPr>
              <a:t>中下廣告</a:t>
            </a:r>
            <a:endParaRPr lang="zh-TW" altLang="en-US" sz="1400" b="1" i="0" u="none" strike="noStrike" cap="none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ontserrat Medium" panose="000006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Medium" panose="00000600000000000000"/>
                <a:sym typeface="Montserrat Medium" panose="00000600000000000000"/>
              </a:rPr>
              <a:t>提供旅客</a:t>
            </a:r>
            <a:r>
              <a:rPr lang="zh-TW" altLang="en-US" b="1" u="sng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Medium" panose="00000600000000000000"/>
                <a:sym typeface="Montserrat Medium" panose="00000600000000000000"/>
              </a:rPr>
              <a:t>即時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Medium" panose="00000600000000000000"/>
                <a:sym typeface="Montserrat Medium" panose="00000600000000000000"/>
              </a:rPr>
              <a:t>優惠</a:t>
            </a:r>
            <a:endParaRPr lang="zh-TW" altLang="en-US" sz="1400" b="1" i="0" u="none" strike="noStrike" cap="none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ontserrat Medium" panose="00000600000000000000"/>
            </a:endParaRPr>
          </a:p>
        </p:txBody>
      </p:sp>
      <p:sp>
        <p:nvSpPr>
          <p:cNvPr id="2199" name="Google Shape;2199;p69"/>
          <p:cNvSpPr txBox="1"/>
          <p:nvPr/>
        </p:nvSpPr>
        <p:spPr>
          <a:xfrm>
            <a:off x="524000" y="1964538"/>
            <a:ext cx="18846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SzPts val="1400"/>
            </a:pPr>
            <a:r>
              <a:rPr lang="zh-TW" altLang="en-US" b="1">
                <a:solidFill>
                  <a:schemeClr val="accent2"/>
                </a:solidFill>
                <a:latin typeface="微軟正黑體"/>
                <a:ea typeface="微軟正黑體"/>
                <a:cs typeface="Montserrat Medium" panose="00000600000000000000"/>
              </a:rPr>
              <a:t>旅程</a:t>
            </a:r>
            <a:r>
              <a:rPr lang="zh-TW" altLang="en-US" b="1" u="sng">
                <a:solidFill>
                  <a:schemeClr val="accent2"/>
                </a:solidFill>
                <a:latin typeface="微軟正黑體"/>
                <a:ea typeface="微軟正黑體"/>
                <a:cs typeface="Montserrat Medium" panose="00000600000000000000"/>
              </a:rPr>
              <a:t>消費者</a:t>
            </a:r>
          </a:p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</a:pPr>
            <a:r>
              <a:rPr lang="zh-TW" altLang="en-US" sz="1400" b="1" i="0" u="none" strike="noStrike" cap="none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Medium" panose="00000600000000000000"/>
                <a:sym typeface="Montserrat Medium" panose="00000600000000000000"/>
              </a:rPr>
              <a:t>接收旅遊資訊</a:t>
            </a:r>
            <a:endParaRPr lang="en-US" altLang="zh-TW" sz="1400" b="1" i="0" u="none" strike="noStrike" cap="none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ontserrat Medium" panose="00000600000000000000"/>
            </a:endParaRPr>
          </a:p>
          <a:p>
            <a:pPr algn="r">
              <a:buSzPts val="1400"/>
            </a:pPr>
            <a:r>
              <a:rPr lang="zh-TW" altLang="en-US" sz="1400" b="1" i="0" u="none" strike="noStrike" cap="none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Medium" panose="00000600000000000000"/>
                <a:sym typeface="Montserrat Medium" panose="00000600000000000000"/>
              </a:rPr>
              <a:t>並到商家消費</a:t>
            </a:r>
            <a:endParaRPr lang="en-GB" sz="1400" b="1" i="0" u="none" strike="noStrike" cap="none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ontserrat Medium" panose="00000600000000000000"/>
            </a:endParaRPr>
          </a:p>
        </p:txBody>
      </p:sp>
      <p:sp>
        <p:nvSpPr>
          <p:cNvPr id="2200" name="Google Shape;2200;p69"/>
          <p:cNvSpPr txBox="1"/>
          <p:nvPr/>
        </p:nvSpPr>
        <p:spPr>
          <a:xfrm>
            <a:off x="524000" y="1617686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TW" altLang="en-US" sz="20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swald Medium" panose="00000600000000000000"/>
              </a:rPr>
              <a:t>旅客</a:t>
            </a:r>
            <a:endParaRPr lang="zh-TW" altLang="en-US" sz="2000" b="1" i="0" u="none" strike="noStrike" cap="none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swald Medium" panose="00000600000000000000"/>
            </a:endParaRPr>
          </a:p>
        </p:txBody>
      </p:sp>
      <p:sp>
        <p:nvSpPr>
          <p:cNvPr id="2202" name="Google Shape;2202;p69"/>
          <p:cNvSpPr txBox="1"/>
          <p:nvPr/>
        </p:nvSpPr>
        <p:spPr>
          <a:xfrm>
            <a:off x="524000" y="2984966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TW" altLang="en-US" sz="2000" b="1" i="0" u="none" strike="noStrike" cap="none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swald Medium" panose="00000600000000000000"/>
                <a:sym typeface="Oswald Medium" panose="00000600000000000000"/>
              </a:rPr>
              <a:t>旅遊達人</a:t>
            </a:r>
            <a:endParaRPr lang="zh-TW" sz="2000" b="1" i="0" u="none" strike="noStrike" cap="none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swald Medium" panose="00000600000000000000"/>
            </a:endParaRPr>
          </a:p>
        </p:txBody>
      </p:sp>
      <p:sp>
        <p:nvSpPr>
          <p:cNvPr id="2203" name="Google Shape;2203;p69"/>
          <p:cNvSpPr txBox="1"/>
          <p:nvPr/>
        </p:nvSpPr>
        <p:spPr>
          <a:xfrm>
            <a:off x="509712" y="3331814"/>
            <a:ext cx="18846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TW" altLang="en-US" b="1" dirty="0">
                <a:solidFill>
                  <a:schemeClr val="accent2"/>
                </a:solidFill>
                <a:latin typeface="微軟正黑體"/>
                <a:ea typeface="微軟正黑體"/>
                <a:cs typeface="Montserrat Medium" panose="00000600000000000000"/>
                <a:sym typeface="Montserrat Medium" panose="00000600000000000000"/>
              </a:rPr>
              <a:t>旅程</a:t>
            </a:r>
            <a:r>
              <a:rPr lang="zh-TW" altLang="en-US" b="1" u="sng" dirty="0">
                <a:solidFill>
                  <a:schemeClr val="accent2"/>
                </a:solidFill>
                <a:latin typeface="微軟正黑體"/>
                <a:ea typeface="微軟正黑體"/>
                <a:cs typeface="Montserrat Medium" panose="00000600000000000000"/>
                <a:sym typeface="Montserrat Medium" panose="00000600000000000000"/>
              </a:rPr>
              <a:t>生產</a:t>
            </a:r>
            <a:r>
              <a:rPr lang="zh-TW" altLang="en-US" sz="1400" b="1" i="0" u="sng" strike="noStrike" cap="none" dirty="0">
                <a:solidFill>
                  <a:schemeClr val="accent2"/>
                </a:solidFill>
                <a:latin typeface="微軟正黑體"/>
                <a:ea typeface="微軟正黑體"/>
                <a:cs typeface="Montserrat Medium" panose="00000600000000000000"/>
                <a:sym typeface="Montserrat Medium" panose="00000600000000000000"/>
              </a:rPr>
              <a:t>者</a:t>
            </a:r>
            <a:endParaRPr lang="en-US" altLang="zh-TW" sz="1400" b="1" i="0" u="sng" strike="noStrike" cap="none" dirty="0">
              <a:solidFill>
                <a:schemeClr val="accent2"/>
              </a:solidFill>
              <a:latin typeface="微軟正黑體"/>
              <a:ea typeface="微軟正黑體"/>
              <a:cs typeface="Montserrat Medium" panose="00000600000000000000"/>
              <a:sym typeface="Montserrat Medium" panose="0000060000000000000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TW" altLang="en-US" sz="1400" b="1" i="0" u="none" strike="noStrike" cap="none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Medium" panose="00000600000000000000"/>
                <a:sym typeface="Montserrat Medium" panose="00000600000000000000"/>
              </a:rPr>
              <a:t>上傳旅遊資訊</a:t>
            </a:r>
            <a:endParaRPr lang="en-US" altLang="zh-TW" sz="1400" b="1" i="0" u="none" strike="noStrike" cap="none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ontserrat Medium" panose="00000600000000000000"/>
            </a:endParaRPr>
          </a:p>
          <a:p>
            <a:pPr algn="r">
              <a:buSzPts val="1400"/>
            </a:pPr>
            <a:r>
              <a:rPr lang="zh-TW" altLang="en-US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ontserrat Medium" panose="00000600000000000000"/>
                <a:sym typeface="Montserrat Medium" panose="00000600000000000000"/>
              </a:rPr>
              <a:t>獲得GOGO point</a:t>
            </a:r>
            <a:endParaRPr lang="zh-TW" altLang="en-US" sz="1400" b="1" i="0" u="none" strike="noStrike" cap="none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ontserrat Medium" panose="0000060000000000000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2789592" y="1561380"/>
            <a:ext cx="2721805" cy="2591750"/>
            <a:chOff x="2789592" y="1561380"/>
            <a:chExt cx="2721805" cy="2591750"/>
          </a:xfrm>
        </p:grpSpPr>
        <p:grpSp>
          <p:nvGrpSpPr>
            <p:cNvPr id="2189" name="Google Shape;2189;p69"/>
            <p:cNvGrpSpPr/>
            <p:nvPr/>
          </p:nvGrpSpPr>
          <p:grpSpPr>
            <a:xfrm>
              <a:off x="3081677" y="1786685"/>
              <a:ext cx="2137143" cy="2137143"/>
              <a:chOff x="3173475" y="1355750"/>
              <a:chExt cx="2796941" cy="2796941"/>
            </a:xfrm>
          </p:grpSpPr>
          <p:sp>
            <p:nvSpPr>
              <p:cNvPr id="2190" name="Google Shape;2190;p69"/>
              <p:cNvSpPr/>
              <p:nvPr/>
            </p:nvSpPr>
            <p:spPr>
              <a:xfrm>
                <a:off x="3173475" y="1355750"/>
                <a:ext cx="2796941" cy="2796941"/>
              </a:xfrm>
              <a:custGeom>
                <a:avLst/>
                <a:gdLst/>
                <a:ahLst/>
                <a:cxnLst/>
                <a:rect l="l" t="t" r="r" b="b"/>
                <a:pathLst>
                  <a:path w="142483" h="142483" extrusionOk="0">
                    <a:moveTo>
                      <a:pt x="71247" y="3680"/>
                    </a:moveTo>
                    <a:cubicBezTo>
                      <a:pt x="89285" y="3680"/>
                      <a:pt x="106252" y="10705"/>
                      <a:pt x="119015" y="23468"/>
                    </a:cubicBezTo>
                    <a:cubicBezTo>
                      <a:pt x="131779" y="36220"/>
                      <a:pt x="138803" y="53198"/>
                      <a:pt x="138803" y="71236"/>
                    </a:cubicBezTo>
                    <a:cubicBezTo>
                      <a:pt x="138803" y="89286"/>
                      <a:pt x="131779" y="106252"/>
                      <a:pt x="119015" y="119016"/>
                    </a:cubicBezTo>
                    <a:cubicBezTo>
                      <a:pt x="106252" y="131779"/>
                      <a:pt x="89285" y="138804"/>
                      <a:pt x="71247" y="138804"/>
                    </a:cubicBezTo>
                    <a:cubicBezTo>
                      <a:pt x="53197" y="138804"/>
                      <a:pt x="36231" y="131779"/>
                      <a:pt x="23467" y="119016"/>
                    </a:cubicBezTo>
                    <a:cubicBezTo>
                      <a:pt x="10704" y="106252"/>
                      <a:pt x="3679" y="89286"/>
                      <a:pt x="3679" y="71236"/>
                    </a:cubicBezTo>
                    <a:cubicBezTo>
                      <a:pt x="3679" y="53198"/>
                      <a:pt x="10704" y="36220"/>
                      <a:pt x="23467" y="23468"/>
                    </a:cubicBezTo>
                    <a:cubicBezTo>
                      <a:pt x="36231" y="10705"/>
                      <a:pt x="53197" y="3680"/>
                      <a:pt x="71247" y="3680"/>
                    </a:cubicBezTo>
                    <a:close/>
                    <a:moveTo>
                      <a:pt x="71247" y="1"/>
                    </a:moveTo>
                    <a:cubicBezTo>
                      <a:pt x="52209" y="1"/>
                      <a:pt x="34326" y="7407"/>
                      <a:pt x="20872" y="20861"/>
                    </a:cubicBezTo>
                    <a:cubicBezTo>
                      <a:pt x="7418" y="34327"/>
                      <a:pt x="0" y="52210"/>
                      <a:pt x="0" y="71236"/>
                    </a:cubicBezTo>
                    <a:cubicBezTo>
                      <a:pt x="0" y="90274"/>
                      <a:pt x="7418" y="108157"/>
                      <a:pt x="20872" y="121611"/>
                    </a:cubicBezTo>
                    <a:cubicBezTo>
                      <a:pt x="34326" y="135065"/>
                      <a:pt x="52209" y="142483"/>
                      <a:pt x="71247" y="142483"/>
                    </a:cubicBezTo>
                    <a:cubicBezTo>
                      <a:pt x="90273" y="142483"/>
                      <a:pt x="108157" y="135065"/>
                      <a:pt x="121611" y="121611"/>
                    </a:cubicBezTo>
                    <a:cubicBezTo>
                      <a:pt x="135077" y="108157"/>
                      <a:pt x="142482" y="90274"/>
                      <a:pt x="142482" y="71236"/>
                    </a:cubicBezTo>
                    <a:cubicBezTo>
                      <a:pt x="142482" y="52210"/>
                      <a:pt x="135077" y="34327"/>
                      <a:pt x="121611" y="20861"/>
                    </a:cubicBezTo>
                    <a:cubicBezTo>
                      <a:pt x="108157" y="7407"/>
                      <a:pt x="90273" y="1"/>
                      <a:pt x="71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91" name="Google Shape;2191;p69"/>
              <p:cNvSpPr/>
              <p:nvPr/>
            </p:nvSpPr>
            <p:spPr>
              <a:xfrm>
                <a:off x="3200584" y="1382879"/>
                <a:ext cx="2742723" cy="2742704"/>
              </a:xfrm>
              <a:custGeom>
                <a:avLst/>
                <a:gdLst/>
                <a:ahLst/>
                <a:cxnLst/>
                <a:rect l="l" t="t" r="r" b="b"/>
                <a:pathLst>
                  <a:path w="139721" h="139720" extrusionOk="0">
                    <a:moveTo>
                      <a:pt x="69866" y="917"/>
                    </a:moveTo>
                    <a:cubicBezTo>
                      <a:pt x="88273" y="917"/>
                      <a:pt x="105585" y="8084"/>
                      <a:pt x="118610" y="21110"/>
                    </a:cubicBezTo>
                    <a:cubicBezTo>
                      <a:pt x="131636" y="34135"/>
                      <a:pt x="138803" y="51447"/>
                      <a:pt x="138803" y="69854"/>
                    </a:cubicBezTo>
                    <a:cubicBezTo>
                      <a:pt x="138803" y="88273"/>
                      <a:pt x="131636" y="105584"/>
                      <a:pt x="118610" y="118610"/>
                    </a:cubicBezTo>
                    <a:cubicBezTo>
                      <a:pt x="105585" y="131623"/>
                      <a:pt x="88273" y="138803"/>
                      <a:pt x="69866" y="138803"/>
                    </a:cubicBezTo>
                    <a:cubicBezTo>
                      <a:pt x="51447" y="138803"/>
                      <a:pt x="34136" y="131623"/>
                      <a:pt x="21110" y="118610"/>
                    </a:cubicBezTo>
                    <a:cubicBezTo>
                      <a:pt x="8085" y="105584"/>
                      <a:pt x="917" y="88273"/>
                      <a:pt x="917" y="69854"/>
                    </a:cubicBezTo>
                    <a:cubicBezTo>
                      <a:pt x="917" y="51447"/>
                      <a:pt x="8085" y="34135"/>
                      <a:pt x="21110" y="21110"/>
                    </a:cubicBezTo>
                    <a:cubicBezTo>
                      <a:pt x="34136" y="8084"/>
                      <a:pt x="51447" y="917"/>
                      <a:pt x="69866" y="917"/>
                    </a:cubicBezTo>
                    <a:close/>
                    <a:moveTo>
                      <a:pt x="69866" y="0"/>
                    </a:moveTo>
                    <a:cubicBezTo>
                      <a:pt x="51197" y="0"/>
                      <a:pt x="33659" y="7263"/>
                      <a:pt x="20467" y="20455"/>
                    </a:cubicBezTo>
                    <a:cubicBezTo>
                      <a:pt x="7263" y="33659"/>
                      <a:pt x="0" y="51197"/>
                      <a:pt x="0" y="69854"/>
                    </a:cubicBezTo>
                    <a:cubicBezTo>
                      <a:pt x="0" y="88523"/>
                      <a:pt x="7263" y="106061"/>
                      <a:pt x="20467" y="119253"/>
                    </a:cubicBezTo>
                    <a:cubicBezTo>
                      <a:pt x="33659" y="132457"/>
                      <a:pt x="51197" y="139720"/>
                      <a:pt x="69866" y="139720"/>
                    </a:cubicBezTo>
                    <a:cubicBezTo>
                      <a:pt x="88523" y="139720"/>
                      <a:pt x="106061" y="132457"/>
                      <a:pt x="119265" y="119253"/>
                    </a:cubicBezTo>
                    <a:cubicBezTo>
                      <a:pt x="132457" y="106061"/>
                      <a:pt x="139720" y="88523"/>
                      <a:pt x="139720" y="69854"/>
                    </a:cubicBezTo>
                    <a:cubicBezTo>
                      <a:pt x="139720" y="51197"/>
                      <a:pt x="132457" y="33659"/>
                      <a:pt x="119265" y="20455"/>
                    </a:cubicBezTo>
                    <a:cubicBezTo>
                      <a:pt x="106061" y="7263"/>
                      <a:pt x="88523" y="0"/>
                      <a:pt x="69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92" name="Google Shape;2192;p69"/>
            <p:cNvSpPr/>
            <p:nvPr/>
          </p:nvSpPr>
          <p:spPr>
            <a:xfrm>
              <a:off x="4286681" y="2928650"/>
              <a:ext cx="1224716" cy="1224480"/>
            </a:xfrm>
            <a:custGeom>
              <a:avLst/>
              <a:gdLst/>
              <a:ahLst/>
              <a:cxnLst/>
              <a:rect l="l" t="t" r="r" b="b"/>
              <a:pathLst>
                <a:path w="62390" h="62378" extrusionOk="0">
                  <a:moveTo>
                    <a:pt x="31195" y="0"/>
                  </a:moveTo>
                  <a:cubicBezTo>
                    <a:pt x="13967" y="0"/>
                    <a:pt x="1" y="13966"/>
                    <a:pt x="1" y="31183"/>
                  </a:cubicBezTo>
                  <a:cubicBezTo>
                    <a:pt x="1" y="48411"/>
                    <a:pt x="13967" y="62377"/>
                    <a:pt x="31195" y="62377"/>
                  </a:cubicBezTo>
                  <a:cubicBezTo>
                    <a:pt x="48423" y="62377"/>
                    <a:pt x="62389" y="48411"/>
                    <a:pt x="62389" y="31183"/>
                  </a:cubicBezTo>
                  <a:cubicBezTo>
                    <a:pt x="62389" y="13966"/>
                    <a:pt x="48423" y="0"/>
                    <a:pt x="31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5" name="Google Shape;2195;p69"/>
            <p:cNvSpPr/>
            <p:nvPr/>
          </p:nvSpPr>
          <p:spPr>
            <a:xfrm>
              <a:off x="4286681" y="1561380"/>
              <a:ext cx="1224716" cy="1224461"/>
            </a:xfrm>
            <a:custGeom>
              <a:avLst/>
              <a:gdLst/>
              <a:ahLst/>
              <a:cxnLst/>
              <a:rect l="l" t="t" r="r" b="b"/>
              <a:pathLst>
                <a:path w="62390" h="62377" extrusionOk="0">
                  <a:moveTo>
                    <a:pt x="31195" y="0"/>
                  </a:moveTo>
                  <a:cubicBezTo>
                    <a:pt x="13967" y="0"/>
                    <a:pt x="1" y="13966"/>
                    <a:pt x="1" y="31182"/>
                  </a:cubicBezTo>
                  <a:cubicBezTo>
                    <a:pt x="1" y="48411"/>
                    <a:pt x="13967" y="62377"/>
                    <a:pt x="31195" y="62377"/>
                  </a:cubicBezTo>
                  <a:cubicBezTo>
                    <a:pt x="48423" y="62377"/>
                    <a:pt x="62389" y="48411"/>
                    <a:pt x="62389" y="31182"/>
                  </a:cubicBezTo>
                  <a:cubicBezTo>
                    <a:pt x="62389" y="13966"/>
                    <a:pt x="48423" y="0"/>
                    <a:pt x="31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8" name="Google Shape;2198;p69"/>
            <p:cNvSpPr/>
            <p:nvPr/>
          </p:nvSpPr>
          <p:spPr>
            <a:xfrm>
              <a:off x="2789592" y="1561380"/>
              <a:ext cx="1224696" cy="1224461"/>
            </a:xfrm>
            <a:custGeom>
              <a:avLst/>
              <a:gdLst/>
              <a:ahLst/>
              <a:cxnLst/>
              <a:rect l="l" t="t" r="r" b="b"/>
              <a:pathLst>
                <a:path w="62389" h="62377" extrusionOk="0">
                  <a:moveTo>
                    <a:pt x="31194" y="0"/>
                  </a:moveTo>
                  <a:cubicBezTo>
                    <a:pt x="13966" y="0"/>
                    <a:pt x="0" y="13966"/>
                    <a:pt x="0" y="31182"/>
                  </a:cubicBezTo>
                  <a:cubicBezTo>
                    <a:pt x="0" y="48411"/>
                    <a:pt x="13966" y="62377"/>
                    <a:pt x="31194" y="62377"/>
                  </a:cubicBezTo>
                  <a:cubicBezTo>
                    <a:pt x="48423" y="62377"/>
                    <a:pt x="62389" y="48411"/>
                    <a:pt x="62389" y="31182"/>
                  </a:cubicBezTo>
                  <a:cubicBezTo>
                    <a:pt x="62389" y="13966"/>
                    <a:pt x="48423" y="0"/>
                    <a:pt x="3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1" name="Google Shape;2201;p69"/>
            <p:cNvSpPr/>
            <p:nvPr/>
          </p:nvSpPr>
          <p:spPr>
            <a:xfrm>
              <a:off x="2789592" y="2928650"/>
              <a:ext cx="1224696" cy="1224480"/>
            </a:xfrm>
            <a:custGeom>
              <a:avLst/>
              <a:gdLst/>
              <a:ahLst/>
              <a:cxnLst/>
              <a:rect l="l" t="t" r="r" b="b"/>
              <a:pathLst>
                <a:path w="62389" h="62378" extrusionOk="0">
                  <a:moveTo>
                    <a:pt x="31194" y="0"/>
                  </a:moveTo>
                  <a:cubicBezTo>
                    <a:pt x="13966" y="0"/>
                    <a:pt x="0" y="13966"/>
                    <a:pt x="0" y="31183"/>
                  </a:cubicBezTo>
                  <a:cubicBezTo>
                    <a:pt x="0" y="48411"/>
                    <a:pt x="13966" y="62377"/>
                    <a:pt x="31194" y="62377"/>
                  </a:cubicBezTo>
                  <a:cubicBezTo>
                    <a:pt x="48423" y="62377"/>
                    <a:pt x="62389" y="48411"/>
                    <a:pt x="62389" y="31183"/>
                  </a:cubicBezTo>
                  <a:cubicBezTo>
                    <a:pt x="62389" y="13966"/>
                    <a:pt x="48423" y="0"/>
                    <a:pt x="31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圖片 6">
              <a:extLst>
                <a:ext uri="{FF2B5EF4-FFF2-40B4-BE49-F238E27FC236}">
                  <a16:creationId xmlns:a16="http://schemas.microsoft.com/office/drawing/2014/main" id="{909DD956-CBB8-4CC2-A860-7DDB1EE6A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6900" y="1708150"/>
              <a:ext cx="1028700" cy="1012825"/>
            </a:xfrm>
            <a:prstGeom prst="rect">
              <a:avLst/>
            </a:prstGeom>
          </p:spPr>
        </p:pic>
        <p:pic>
          <p:nvPicPr>
            <p:cNvPr id="7" name="圖片 8">
              <a:extLst>
                <a:ext uri="{FF2B5EF4-FFF2-40B4-BE49-F238E27FC236}">
                  <a16:creationId xmlns:a16="http://schemas.microsoft.com/office/drawing/2014/main" id="{FC412AAF-6F62-44CA-856D-8E6601E3B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0027" y="3039382"/>
              <a:ext cx="1001487" cy="1001487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C4423ABB-2304-48A1-A80A-0CCA8DA3A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4000" l="10000" r="90000">
                          <a14:foregroundMark x1="37333" y1="82333" x2="38333" y2="77000"/>
                          <a14:foregroundMark x1="32333" y1="83667" x2="40667" y2="75333"/>
                          <a14:foregroundMark x1="36000" y1="74000" x2="29333" y2="83667"/>
                          <a14:foregroundMark x1="33000" y1="94000" x2="33000" y2="94000"/>
                          <a14:foregroundMark x1="27333" y1="90333" x2="27333" y2="90333"/>
                          <a14:foregroundMark x1="49000" y1="67667" x2="49000" y2="67667"/>
                          <a14:foregroundMark x1="52000" y1="61333" x2="52000" y2="61333"/>
                          <a14:foregroundMark x1="51333" y1="62667" x2="51333" y2="62667"/>
                          <a14:foregroundMark x1="50667" y1="63000" x2="50667" y2="63000"/>
                          <a14:foregroundMark x1="49333" y1="65333" x2="49333" y2="65333"/>
                          <a14:foregroundMark x1="48000" y1="68333" x2="48000" y2="68333"/>
                          <a14:foregroundMark x1="47000" y1="69333" x2="47000" y2="69667"/>
                          <a14:foregroundMark x1="47000" y1="70000" x2="47000" y2="70000"/>
                          <a14:foregroundMark x1="46667" y1="70333" x2="46667" y2="70333"/>
                          <a14:foregroundMark x1="49333" y1="65000" x2="49333" y2="65000"/>
                          <a14:foregroundMark x1="49333" y1="65000" x2="49333" y2="65000"/>
                          <a14:foregroundMark x1="50000" y1="65000" x2="50000" y2="65000"/>
                          <a14:foregroundMark x1="49000" y1="65000" x2="47333" y2="69667"/>
                          <a14:foregroundMark x1="51667" y1="63333" x2="49333" y2="6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973855" y="1699268"/>
              <a:ext cx="978204" cy="985348"/>
            </a:xfrm>
            <a:prstGeom prst="rect">
              <a:avLst/>
            </a:prstGeom>
          </p:spPr>
        </p:pic>
      </p:grpSp>
      <p:pic>
        <p:nvPicPr>
          <p:cNvPr id="24" name="圖片 5">
            <a:extLst>
              <a:ext uri="{FF2B5EF4-FFF2-40B4-BE49-F238E27FC236}">
                <a16:creationId xmlns:a16="http://schemas.microsoft.com/office/drawing/2014/main" id="{192CE678-E811-DA42-80F6-01C4FE0D6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8207" y1="39279" x2="48207" y2="39279"/>
                        <a14:foregroundMark x1="53187" y1="37475" x2="53187" y2="37475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3445" y="3138115"/>
            <a:ext cx="771188" cy="7650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92336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0">
            <a:extLst>
              <a:ext uri="{FF2B5EF4-FFF2-40B4-BE49-F238E27FC236}">
                <a16:creationId xmlns:a16="http://schemas.microsoft.com/office/drawing/2014/main" id="{63BD77CD-54DD-48C3-8172-7D8840AA3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080" y="197827"/>
            <a:ext cx="2168831" cy="4818184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DFC73B24-4E64-434B-AFD1-2177897F3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769" y="240724"/>
            <a:ext cx="1753577" cy="425627"/>
          </a:xfrm>
          <a:prstGeom prst="rect">
            <a:avLst/>
          </a:prstGeom>
        </p:spPr>
      </p:pic>
      <p:pic>
        <p:nvPicPr>
          <p:cNvPr id="9" name="圖片 4">
            <a:extLst>
              <a:ext uri="{FF2B5EF4-FFF2-40B4-BE49-F238E27FC236}">
                <a16:creationId xmlns:a16="http://schemas.microsoft.com/office/drawing/2014/main" id="{BF1BAF22-1EE1-478C-9B88-EA49BAEC1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769" y="4477151"/>
            <a:ext cx="1753577" cy="381177"/>
          </a:xfrm>
          <a:prstGeom prst="rect">
            <a:avLst/>
          </a:prstGeom>
        </p:spPr>
      </p:pic>
      <p:pic>
        <p:nvPicPr>
          <p:cNvPr id="16" name="圖片 16">
            <a:extLst>
              <a:ext uri="{FF2B5EF4-FFF2-40B4-BE49-F238E27FC236}">
                <a16:creationId xmlns:a16="http://schemas.microsoft.com/office/drawing/2014/main" id="{71121ED6-AA76-4CB9-85B8-B08E6785F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0" y="120939"/>
            <a:ext cx="8906607" cy="497196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21AC54B-A89C-4D07-A301-6328A6FD8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902" y="1026476"/>
            <a:ext cx="4051214" cy="72115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4000" kern="1200">
                <a:solidFill>
                  <a:schemeClr val="accent4"/>
                </a:solidFill>
                <a:latin typeface="Oswald SemiBold" panose="00000700000000000000" pitchFamily="2" charset="0"/>
                <a:ea typeface="新細明體"/>
                <a:cs typeface="Arial"/>
              </a:rPr>
              <a:t>Travel Expert</a:t>
            </a: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A2144984-C25D-4D83-B172-8A3F02336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697" y="1695481"/>
            <a:ext cx="2543628" cy="2525485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229C3DA1-C0DA-4CFB-8299-D3D6ACE2DC5F}"/>
              </a:ext>
            </a:extLst>
          </p:cNvPr>
          <p:cNvGrpSpPr/>
          <p:nvPr/>
        </p:nvGrpSpPr>
        <p:grpSpPr>
          <a:xfrm>
            <a:off x="854007" y="1234989"/>
            <a:ext cx="3802353" cy="2642986"/>
            <a:chOff x="960025" y="1226344"/>
            <a:chExt cx="3802353" cy="2642986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6BA39E2-24B6-470E-9090-B48A26B0CA02}"/>
                </a:ext>
              </a:extLst>
            </p:cNvPr>
            <p:cNvSpPr txBox="1"/>
            <p:nvPr/>
          </p:nvSpPr>
          <p:spPr>
            <a:xfrm>
              <a:off x="1684733" y="2446100"/>
              <a:ext cx="305386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b="1">
                  <a:solidFill>
                    <a:schemeClr val="accent2"/>
                  </a:solidFill>
                  <a:ea typeface="Microsoft JhengHei"/>
                </a:rPr>
                <a:t>旅遊達人可以從</a:t>
              </a:r>
              <a:r>
                <a:rPr lang="zh-TW" altLang="en-US" b="1">
                  <a:solidFill>
                    <a:srgbClr val="C00000"/>
                  </a:solidFill>
                  <a:ea typeface="Microsoft JhengHei"/>
                </a:rPr>
                <a:t>商家的廣告</a:t>
              </a:r>
              <a:r>
                <a:rPr lang="zh-TW" altLang="en-US" b="1">
                  <a:solidFill>
                    <a:schemeClr val="accent2"/>
                  </a:solidFill>
                  <a:ea typeface="Microsoft JhengHei"/>
                </a:rPr>
                <a:t>中獲益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AF7CBD71-AC8E-4555-B9D8-5D58A1CF5171}"/>
                </a:ext>
              </a:extLst>
            </p:cNvPr>
            <p:cNvSpPr txBox="1"/>
            <p:nvPr/>
          </p:nvSpPr>
          <p:spPr>
            <a:xfrm>
              <a:off x="1682002" y="1405766"/>
              <a:ext cx="3080376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b="1">
                  <a:solidFill>
                    <a:schemeClr val="accent2"/>
                  </a:solidFill>
                  <a:ea typeface="Microsoft JhengHei"/>
                </a:rPr>
                <a:t>可</a:t>
              </a:r>
              <a:r>
                <a:rPr lang="zh-TW" altLang="en-US" b="1">
                  <a:solidFill>
                    <a:schemeClr val="accent2"/>
                  </a:solidFill>
                  <a:ea typeface="Microsoft JhengHei"/>
                </a:rPr>
                <a:t>分享自己的行程</a:t>
              </a:r>
              <a:r>
                <a:rPr lang="zh-TW" b="1">
                  <a:solidFill>
                    <a:schemeClr val="accent2"/>
                  </a:solidFill>
                  <a:ea typeface="Microsoft JhengHei"/>
                </a:rPr>
                <a:t>，以</a:t>
              </a:r>
              <a:r>
                <a:rPr lang="zh-TW" b="1">
                  <a:solidFill>
                    <a:srgbClr val="C00000"/>
                  </a:solidFill>
                  <a:ea typeface="Microsoft JhengHei"/>
                </a:rPr>
                <a:t>得到</a:t>
              </a:r>
              <a:r>
                <a:rPr lang="en-US" altLang="zh-TW" b="1">
                  <a:solidFill>
                    <a:srgbClr val="C00000"/>
                  </a:solidFill>
                  <a:ea typeface="Microsoft JhengHei"/>
                </a:rPr>
                <a:t>GOGO</a:t>
              </a:r>
              <a:r>
                <a:rPr lang="zh-TW" b="1">
                  <a:solidFill>
                    <a:srgbClr val="C00000"/>
                  </a:solidFill>
                  <a:ea typeface="Microsoft JhengHei"/>
                </a:rPr>
                <a:t> point</a:t>
              </a:r>
              <a:r>
                <a:rPr lang="zh-TW" b="1">
                  <a:solidFill>
                    <a:schemeClr val="accent2"/>
                  </a:solidFill>
                  <a:ea typeface="Microsoft JhengHei"/>
                </a:rPr>
                <a:t>，自己也能跟其他旅客交流分享</a:t>
              </a:r>
              <a:endParaRPr lang="zh-TW" b="1">
                <a:solidFill>
                  <a:schemeClr val="accent2"/>
                </a:solidFill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E0472D0D-514D-4509-A11E-84758F0C8FB4}"/>
                </a:ext>
              </a:extLst>
            </p:cNvPr>
            <p:cNvSpPr txBox="1"/>
            <p:nvPr/>
          </p:nvSpPr>
          <p:spPr>
            <a:xfrm>
              <a:off x="1682002" y="3346110"/>
              <a:ext cx="3053866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b="1" dirty="0">
                  <a:solidFill>
                    <a:schemeClr val="accent2"/>
                  </a:solidFill>
                  <a:ea typeface="Microsoft JhengHei"/>
                </a:rPr>
                <a:t>獲得 </a:t>
              </a:r>
              <a:r>
                <a:rPr lang="zh-TW" altLang="en-US" b="1" dirty="0">
                  <a:solidFill>
                    <a:srgbClr val="C00000"/>
                  </a:solidFill>
                  <a:ea typeface="Microsoft JhengHei"/>
                </a:rPr>
                <a:t>GOGO p</a:t>
              </a:r>
              <a:r>
                <a:rPr lang="en-US" altLang="zh-TW" b="1" dirty="0" err="1">
                  <a:solidFill>
                    <a:srgbClr val="C00000"/>
                  </a:solidFill>
                  <a:ea typeface="Microsoft JhengHei"/>
                </a:rPr>
                <a:t>oint</a:t>
              </a:r>
              <a:r>
                <a:rPr lang="zh-TW" altLang="en-US" b="1" dirty="0">
                  <a:solidFill>
                    <a:srgbClr val="C00000"/>
                  </a:solidFill>
                  <a:ea typeface="Microsoft JhengHei"/>
                </a:rPr>
                <a:t> </a:t>
              </a:r>
              <a:r>
                <a:rPr lang="zh-TW" b="1" dirty="0">
                  <a:solidFill>
                    <a:schemeClr val="accent2"/>
                  </a:solidFill>
                  <a:ea typeface="Microsoft JhengHei"/>
                </a:rPr>
                <a:t>刺</a:t>
              </a:r>
              <a:r>
                <a:rPr lang="zh-TW" b="1" dirty="0">
                  <a:solidFill>
                    <a:schemeClr val="accent2"/>
                  </a:solidFill>
                </a:rPr>
                <a:t>激旅遊</a:t>
              </a:r>
              <a:r>
                <a:rPr lang="zh-TW" b="1" dirty="0">
                  <a:solidFill>
                    <a:schemeClr val="accent2"/>
                  </a:solidFill>
                  <a:ea typeface="Microsoft JhengHei"/>
                </a:rPr>
                <a:t>達人創作更好的行程</a:t>
              </a:r>
              <a:endParaRPr lang="zh-TW" b="1" dirty="0">
                <a:solidFill>
                  <a:schemeClr val="accent2"/>
                </a:solidFill>
              </a:endParaRPr>
            </a:p>
          </p:txBody>
        </p:sp>
        <p:pic>
          <p:nvPicPr>
            <p:cNvPr id="40" name="圖片 6">
              <a:extLst>
                <a:ext uri="{FF2B5EF4-FFF2-40B4-BE49-F238E27FC236}">
                  <a16:creationId xmlns:a16="http://schemas.microsoft.com/office/drawing/2014/main" id="{787545C8-B236-44A4-9ED6-99A63747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0025" y="2290570"/>
              <a:ext cx="663956" cy="610979"/>
            </a:xfrm>
            <a:prstGeom prst="rect">
              <a:avLst/>
            </a:prstGeom>
          </p:spPr>
        </p:pic>
        <p:pic>
          <p:nvPicPr>
            <p:cNvPr id="3" name="圖片 16" descr="一張含有 運動 的圖片&#10;&#10;自動產生的描述">
              <a:extLst>
                <a:ext uri="{FF2B5EF4-FFF2-40B4-BE49-F238E27FC236}">
                  <a16:creationId xmlns:a16="http://schemas.microsoft.com/office/drawing/2014/main" id="{0A5FFE08-631A-478B-84C6-D7AD361EC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2026" y="1226344"/>
              <a:ext cx="833438" cy="826294"/>
            </a:xfrm>
            <a:prstGeom prst="rect">
              <a:avLst/>
            </a:prstGeom>
          </p:spPr>
        </p:pic>
      </p:grpSp>
      <p:pic>
        <p:nvPicPr>
          <p:cNvPr id="6" name="圖片 9">
            <a:extLst>
              <a:ext uri="{FF2B5EF4-FFF2-40B4-BE49-F238E27FC236}">
                <a16:creationId xmlns:a16="http://schemas.microsoft.com/office/drawing/2014/main" id="{8A94A90D-8309-42DF-BBDC-5D4A22CC0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577" y="3248654"/>
            <a:ext cx="670846" cy="65979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880F41A-D3A8-9045-9FAE-89B92CB80EA0}"/>
              </a:ext>
            </a:extLst>
          </p:cNvPr>
          <p:cNvSpPr/>
          <p:nvPr/>
        </p:nvSpPr>
        <p:spPr>
          <a:xfrm>
            <a:off x="7318973" y="1640467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buSzPts val="1400"/>
            </a:pPr>
            <a:r>
              <a:rPr lang="zh-TW" altLang="en-US" b="1" dirty="0">
                <a:solidFill>
                  <a:schemeClr val="accent2"/>
                </a:solidFill>
                <a:latin typeface="微軟正黑體"/>
                <a:ea typeface="微軟正黑體"/>
                <a:cs typeface="Montserrat Medium" panose="00000600000000000000"/>
                <a:sym typeface="Montserrat Medium" panose="00000600000000000000"/>
              </a:rPr>
              <a:t>旅程生產者</a:t>
            </a:r>
            <a:endParaRPr lang="en-US" altLang="zh-TW" b="1" dirty="0">
              <a:solidFill>
                <a:schemeClr val="accent2"/>
              </a:solidFill>
              <a:latin typeface="微軟正黑體"/>
              <a:ea typeface="微軟正黑體"/>
              <a:cs typeface="Montserrat Medium" panose="00000600000000000000"/>
              <a:sym typeface="Montserrat Medium" panose="0000060000000000000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08E4FA0-B12B-CC4C-8ABE-014777BBC7BB}"/>
              </a:ext>
            </a:extLst>
          </p:cNvPr>
          <p:cNvSpPr txBox="1"/>
          <p:nvPr/>
        </p:nvSpPr>
        <p:spPr>
          <a:xfrm>
            <a:off x="854007" y="4269605"/>
            <a:ext cx="77638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 dirty="0">
                <a:solidFill>
                  <a:schemeClr val="accent2"/>
                </a:solidFill>
                <a:latin typeface="Microsoft JhengHei"/>
                <a:ea typeface="Microsoft JhengHei"/>
              </a:rPr>
              <a:t>GOGO point 能兌換: 商家的限時優惠或商品、捷運搭乘優惠 </a:t>
            </a:r>
            <a:endParaRPr lang="zh-TW" sz="1200" dirty="0">
              <a:solidFill>
                <a:schemeClr val="accent2"/>
              </a:solidFill>
            </a:endParaRPr>
          </a:p>
          <a:p>
            <a:endParaRPr lang="zh-TW" altLang="en-US" sz="1200" b="1" dirty="0">
              <a:solidFill>
                <a:schemeClr val="accent2"/>
              </a:solidFill>
              <a:latin typeface="Microsoft JhengHei"/>
              <a:ea typeface="Microsoft JhengHei"/>
            </a:endParaRPr>
          </a:p>
        </p:txBody>
      </p:sp>
      <p:pic>
        <p:nvPicPr>
          <p:cNvPr id="21" name="圖片 6">
            <a:extLst>
              <a:ext uri="{FF2B5EF4-FFF2-40B4-BE49-F238E27FC236}">
                <a16:creationId xmlns:a16="http://schemas.microsoft.com/office/drawing/2014/main" id="{D6838D5D-D1FA-7044-AFA1-EBD560A8B2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03" b="98462" l="5528" r="93970">
                        <a14:foregroundMark x1="60804" y1="7692" x2="60804" y2="7692"/>
                        <a14:foregroundMark x1="44724" y1="4615" x2="44724" y2="4615"/>
                        <a14:foregroundMark x1="46734" y1="8718" x2="46734" y2="8718"/>
                        <a14:foregroundMark x1="48744" y1="8718" x2="48744" y2="8718"/>
                        <a14:foregroundMark x1="48744" y1="8718" x2="48744" y2="8718"/>
                        <a14:foregroundMark x1="50754" y1="8718" x2="79397" y2="16923"/>
                        <a14:foregroundMark x1="34673" y1="55385" x2="34673" y2="55385"/>
                        <a14:foregroundMark x1="30653" y1="56410" x2="62312" y2="57949"/>
                        <a14:foregroundMark x1="28141" y1="42564" x2="68342" y2="60513"/>
                        <a14:foregroundMark x1="54271" y1="35385" x2="83417" y2="56923"/>
                        <a14:foregroundMark x1="80402" y1="17949" x2="81407" y2="18974"/>
                        <a14:foregroundMark x1="81910" y1="19487" x2="82915" y2="20513"/>
                        <a14:foregroundMark x1="83417" y1="21026" x2="85930" y2="25128"/>
                        <a14:foregroundMark x1="85930" y1="25128" x2="85930" y2="25128"/>
                        <a14:foregroundMark x1="85930" y1="25128" x2="87437" y2="30769"/>
                        <a14:foregroundMark x1="88442" y1="31795" x2="88442" y2="31795"/>
                        <a14:foregroundMark x1="88945" y1="36923" x2="89950" y2="40000"/>
                        <a14:foregroundMark x1="91457" y1="43590" x2="80402" y2="81026"/>
                        <a14:foregroundMark x1="80402" y1="81026" x2="79899" y2="81026"/>
                        <a14:foregroundMark x1="7538" y1="33846" x2="10050" y2="34872"/>
                        <a14:foregroundMark x1="12563" y1="26154" x2="50251" y2="8205"/>
                        <a14:foregroundMark x1="50251" y1="8205" x2="55779" y2="7179"/>
                        <a14:foregroundMark x1="44724" y1="7179" x2="17085" y2="22564"/>
                        <a14:foregroundMark x1="6030" y1="51795" x2="31658" y2="78462"/>
                        <a14:foregroundMark x1="31658" y1="78462" x2="25126" y2="89231"/>
                        <a14:foregroundMark x1="6030" y1="61026" x2="39698" y2="90769"/>
                        <a14:foregroundMark x1="39698" y1="90769" x2="51256" y2="94872"/>
                        <a14:foregroundMark x1="36181" y1="55897" x2="45226" y2="38974"/>
                        <a14:foregroundMark x1="31658" y1="10769" x2="31658" y2="10769"/>
                        <a14:foregroundMark x1="34171" y1="58974" x2="34171" y2="58974"/>
                        <a14:foregroundMark x1="79397" y1="83077" x2="79397" y2="83077"/>
                        <a14:foregroundMark x1="84422" y1="78974" x2="84422" y2="78974"/>
                        <a14:foregroundMark x1="86432" y1="77949" x2="91457" y2="69231"/>
                        <a14:foregroundMark x1="94472" y1="43590" x2="94472" y2="43590"/>
                        <a14:foregroundMark x1="62312" y1="77436" x2="62312" y2="77436"/>
                        <a14:foregroundMark x1="40704" y1="96923" x2="58794" y2="95897"/>
                        <a14:foregroundMark x1="38693" y1="96410" x2="41709" y2="98462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075" y="4199126"/>
            <a:ext cx="386932" cy="363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26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0">
            <a:extLst>
              <a:ext uri="{FF2B5EF4-FFF2-40B4-BE49-F238E27FC236}">
                <a16:creationId xmlns:a16="http://schemas.microsoft.com/office/drawing/2014/main" id="{63BD77CD-54DD-48C3-8172-7D8840AA3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080" y="197827"/>
            <a:ext cx="2168831" cy="4818184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DFC73B24-4E64-434B-AFD1-2177897F3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769" y="240724"/>
            <a:ext cx="1753577" cy="425627"/>
          </a:xfrm>
          <a:prstGeom prst="rect">
            <a:avLst/>
          </a:prstGeom>
        </p:spPr>
      </p:pic>
      <p:pic>
        <p:nvPicPr>
          <p:cNvPr id="9" name="圖片 4">
            <a:extLst>
              <a:ext uri="{FF2B5EF4-FFF2-40B4-BE49-F238E27FC236}">
                <a16:creationId xmlns:a16="http://schemas.microsoft.com/office/drawing/2014/main" id="{BF1BAF22-1EE1-478C-9B88-EA49BAEC1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769" y="4477151"/>
            <a:ext cx="1753577" cy="381177"/>
          </a:xfrm>
          <a:prstGeom prst="rect">
            <a:avLst/>
          </a:prstGeom>
        </p:spPr>
      </p:pic>
      <p:pic>
        <p:nvPicPr>
          <p:cNvPr id="16" name="圖片 16">
            <a:extLst>
              <a:ext uri="{FF2B5EF4-FFF2-40B4-BE49-F238E27FC236}">
                <a16:creationId xmlns:a16="http://schemas.microsoft.com/office/drawing/2014/main" id="{71121ED6-AA76-4CB9-85B8-B08E6785F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0" y="120939"/>
            <a:ext cx="8906607" cy="497196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F86370B5-C7AA-4095-B02C-40A977633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7624" y="1150586"/>
            <a:ext cx="2320665" cy="66672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kern="1200" dirty="0">
                <a:solidFill>
                  <a:schemeClr val="accent4"/>
                </a:solidFill>
                <a:latin typeface="Oswald SemiBold" panose="00000700000000000000" pitchFamily="2" charset="0"/>
                <a:ea typeface="新細明體"/>
                <a:cs typeface="+mj-cs"/>
              </a:rPr>
              <a:t>Traveler</a:t>
            </a:r>
            <a:endParaRPr lang="zh-TW" sz="4000" dirty="0">
              <a:solidFill>
                <a:schemeClr val="accent4"/>
              </a:solidFill>
              <a:latin typeface="Oswald SemiBold" panose="00000700000000000000" pitchFamily="2" charset="0"/>
              <a:cs typeface="+mj-cs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2D7750C2-156F-4B85-BA1F-8193A3882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000" l="10000" r="90000">
                        <a14:foregroundMark x1="37333" y1="82333" x2="38333" y2="77000"/>
                        <a14:foregroundMark x1="32333" y1="83667" x2="40667" y2="75333"/>
                        <a14:foregroundMark x1="36000" y1="74000" x2="29333" y2="83667"/>
                        <a14:foregroundMark x1="33000" y1="94000" x2="33000" y2="94000"/>
                        <a14:foregroundMark x1="27333" y1="90333" x2="27333" y2="90333"/>
                        <a14:foregroundMark x1="49000" y1="67667" x2="49000" y2="67667"/>
                        <a14:foregroundMark x1="52000" y1="61333" x2="52000" y2="61333"/>
                        <a14:foregroundMark x1="51333" y1="62667" x2="51333" y2="62667"/>
                        <a14:foregroundMark x1="50667" y1="63000" x2="50667" y2="63000"/>
                        <a14:foregroundMark x1="49333" y1="65333" x2="49333" y2="65333"/>
                        <a14:foregroundMark x1="48000" y1="68333" x2="48000" y2="68333"/>
                        <a14:foregroundMark x1="47000" y1="69333" x2="47000" y2="69667"/>
                        <a14:foregroundMark x1="47000" y1="70000" x2="47000" y2="70000"/>
                        <a14:foregroundMark x1="46667" y1="70333" x2="46667" y2="70333"/>
                        <a14:foregroundMark x1="49333" y1="65000" x2="49333" y2="65000"/>
                        <a14:foregroundMark x1="49333" y1="65000" x2="49333" y2="65000"/>
                        <a14:foregroundMark x1="50000" y1="65000" x2="50000" y2="65000"/>
                        <a14:foregroundMark x1="49000" y1="65000" x2="47333" y2="69667"/>
                        <a14:foregroundMark x1="51667" y1="63333" x2="49333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00071" y="1736459"/>
            <a:ext cx="2484099" cy="2484099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566DB274-9BC7-4433-80BD-D913F497F508}"/>
              </a:ext>
            </a:extLst>
          </p:cNvPr>
          <p:cNvGrpSpPr/>
          <p:nvPr/>
        </p:nvGrpSpPr>
        <p:grpSpPr>
          <a:xfrm>
            <a:off x="760652" y="1286902"/>
            <a:ext cx="3965300" cy="2687196"/>
            <a:chOff x="872816" y="1276220"/>
            <a:chExt cx="3965300" cy="2687196"/>
          </a:xfrm>
        </p:grpSpPr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D102B15A-75FD-4991-8637-C60AD28E95B9}"/>
                </a:ext>
              </a:extLst>
            </p:cNvPr>
            <p:cNvSpPr txBox="1"/>
            <p:nvPr/>
          </p:nvSpPr>
          <p:spPr>
            <a:xfrm>
              <a:off x="1684732" y="2160998"/>
              <a:ext cx="3053865" cy="101697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開始導航中若使用</a:t>
              </a:r>
              <a:r>
                <a:rPr lang="en-US" altLang="zh-TW" b="1">
                  <a:solidFill>
                    <a:schemeClr val="accent2"/>
                  </a:solidFill>
                  <a:latin typeface="Microsoft JhengHei"/>
                </a:rPr>
                <a:t>AR</a:t>
              </a:r>
              <a:r>
                <a:rPr lang="zh-TW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模式，可隨時接收到附近商家的資訊與</a:t>
              </a:r>
              <a:r>
                <a:rPr lang="zh-TW" b="1">
                  <a:solidFill>
                    <a:srgbClr val="C00000"/>
                  </a:solidFill>
                  <a:latin typeface="Microsoft JhengHei"/>
                  <a:ea typeface="Microsoft JhengHei"/>
                </a:rPr>
                <a:t>限時優惠活動</a:t>
              </a:r>
              <a:r>
                <a:rPr lang="zh-TW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，可免費享有此優惠或是用點數換一些更好的優惠</a:t>
              </a: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A90F56E1-FA71-4C0C-BC3D-01836988312D}"/>
                </a:ext>
              </a:extLst>
            </p:cNvPr>
            <p:cNvSpPr txBox="1"/>
            <p:nvPr/>
          </p:nvSpPr>
          <p:spPr>
            <a:xfrm>
              <a:off x="1671476" y="3336641"/>
              <a:ext cx="3166640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可</a:t>
              </a:r>
              <a:r>
                <a:rPr lang="zh-TW" altLang="en-US" b="1">
                  <a:solidFill>
                    <a:srgbClr val="C00000"/>
                  </a:solidFill>
                  <a:latin typeface="Microsoft JhengHei"/>
                  <a:ea typeface="Microsoft JhengHei"/>
                </a:rPr>
                <a:t>選擇</a:t>
              </a:r>
              <a:r>
                <a:rPr lang="zh-TW" altLang="en-US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旅遊達人給予</a:t>
              </a:r>
              <a:r>
                <a:rPr lang="zh-TW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的</a:t>
              </a:r>
              <a:r>
                <a:rPr lang="zh-TW" b="1">
                  <a:solidFill>
                    <a:srgbClr val="C00000"/>
                  </a:solidFill>
                  <a:latin typeface="Microsoft JhengHei"/>
                  <a:ea typeface="Microsoft JhengHei"/>
                </a:rPr>
                <a:t>行程</a:t>
              </a:r>
              <a:r>
                <a:rPr lang="zh-TW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，若</a:t>
              </a:r>
              <a:r>
                <a:rPr lang="zh-TW" altLang="en-US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覺得此</a:t>
              </a:r>
              <a:r>
                <a:rPr lang="zh-TW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行程</a:t>
              </a:r>
              <a:r>
                <a:rPr lang="zh-TW" altLang="en-US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不錯，可以按下"</a:t>
              </a:r>
              <a:r>
                <a:rPr lang="zh-TW" altLang="en-US" b="1">
                  <a:solidFill>
                    <a:srgbClr val="C00000"/>
                  </a:solidFill>
                  <a:latin typeface="Microsoft JhengHei"/>
                  <a:ea typeface="Microsoft JhengHei"/>
                </a:rPr>
                <a:t>GO</a:t>
              </a:r>
              <a:r>
                <a:rPr lang="zh-TW" altLang="en-US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"以表</a:t>
              </a:r>
              <a:r>
                <a:rPr lang="zh-TW" altLang="en-US" b="1" u="sng">
                  <a:solidFill>
                    <a:schemeClr val="accent2"/>
                  </a:solidFill>
                  <a:latin typeface="Microsoft JhengHei"/>
                  <a:ea typeface="Microsoft JhengHei"/>
                </a:rPr>
                <a:t>支持</a:t>
              </a:r>
              <a:endParaRPr lang="zh-TW" b="1" u="sng">
                <a:solidFill>
                  <a:schemeClr val="accent2"/>
                </a:solidFill>
                <a:latin typeface="Microsoft JhengHei"/>
                <a:ea typeface="Microsoft JhengHei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80D0EE5E-F56B-4B7A-B1A0-A40D7A1875CB}"/>
                </a:ext>
              </a:extLst>
            </p:cNvPr>
            <p:cNvSpPr txBox="1"/>
            <p:nvPr/>
          </p:nvSpPr>
          <p:spPr>
            <a:xfrm>
              <a:off x="1684732" y="1276220"/>
              <a:ext cx="3053865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可在捷運站內的</a:t>
              </a:r>
              <a:r>
                <a:rPr lang="zh-TW" altLang="en-US" b="1">
                  <a:solidFill>
                    <a:srgbClr val="C00000"/>
                  </a:solidFill>
                  <a:latin typeface="Microsoft JhengHei"/>
                  <a:ea typeface="Microsoft JhengHei"/>
                </a:rPr>
                <a:t>電子看板</a:t>
              </a:r>
              <a:r>
                <a:rPr lang="zh-TW" altLang="en-US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上掃描</a:t>
              </a:r>
              <a:r>
                <a:rPr lang="en-US" altLang="zh-TW" b="1">
                  <a:solidFill>
                    <a:schemeClr val="accent2"/>
                  </a:solidFill>
                  <a:latin typeface="Microsoft JhengHei"/>
                </a:rPr>
                <a:t>QR- Code</a:t>
              </a:r>
              <a:r>
                <a:rPr lang="zh-TW" altLang="en-US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，也可以直接打開捷運趴趴GO進行</a:t>
              </a:r>
              <a:r>
                <a:rPr lang="zh-TW" altLang="en-US" b="1" u="sng">
                  <a:solidFill>
                    <a:schemeClr val="accent2"/>
                  </a:solidFill>
                  <a:latin typeface="Microsoft JhengHei"/>
                  <a:ea typeface="Microsoft JhengHei"/>
                </a:rPr>
                <a:t>該站</a:t>
              </a:r>
              <a:r>
                <a:rPr lang="zh-TW" altLang="en-US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熱門行程的參閱</a:t>
              </a:r>
              <a:endParaRPr lang="zh-TW" b="1">
                <a:solidFill>
                  <a:schemeClr val="accent2"/>
                </a:solidFill>
                <a:latin typeface="Microsoft JhengHei"/>
                <a:ea typeface="Microsoft JhengHei"/>
              </a:endParaRPr>
            </a:p>
          </p:txBody>
        </p:sp>
        <p:pic>
          <p:nvPicPr>
            <p:cNvPr id="29" name="圖片 8">
              <a:extLst>
                <a:ext uri="{FF2B5EF4-FFF2-40B4-BE49-F238E27FC236}">
                  <a16:creationId xmlns:a16="http://schemas.microsoft.com/office/drawing/2014/main" id="{5BDEB582-6D94-43D6-AC8B-037F217F6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2816" y="3162500"/>
              <a:ext cx="828567" cy="800916"/>
            </a:xfrm>
            <a:prstGeom prst="rect">
              <a:avLst/>
            </a:prstGeom>
          </p:spPr>
        </p:pic>
        <p:pic>
          <p:nvPicPr>
            <p:cNvPr id="30" name="圖片 6">
              <a:extLst>
                <a:ext uri="{FF2B5EF4-FFF2-40B4-BE49-F238E27FC236}">
                  <a16:creationId xmlns:a16="http://schemas.microsoft.com/office/drawing/2014/main" id="{7F2687FA-B6EE-4DC5-8C40-D9FFB98C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0024" y="2290569"/>
              <a:ext cx="663955" cy="610979"/>
            </a:xfrm>
            <a:prstGeom prst="rect">
              <a:avLst/>
            </a:prstGeom>
          </p:spPr>
        </p:pic>
      </p:grpSp>
      <p:pic>
        <p:nvPicPr>
          <p:cNvPr id="2" name="圖片 9">
            <a:extLst>
              <a:ext uri="{FF2B5EF4-FFF2-40B4-BE49-F238E27FC236}">
                <a16:creationId xmlns:a16="http://schemas.microsoft.com/office/drawing/2014/main" id="{8B08CA16-2937-44C5-BF8B-3D42BD637F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306" y="1288463"/>
            <a:ext cx="670846" cy="65979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115DE06-B3EE-1A46-94CE-926AA9AEF376}"/>
              </a:ext>
            </a:extLst>
          </p:cNvPr>
          <p:cNvSpPr/>
          <p:nvPr/>
        </p:nvSpPr>
        <p:spPr>
          <a:xfrm>
            <a:off x="7189709" y="1428682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buSzPts val="1400"/>
            </a:pPr>
            <a:r>
              <a:rPr lang="zh-TW" altLang="en-US" b="1" dirty="0">
                <a:solidFill>
                  <a:schemeClr val="accent2"/>
                </a:solidFill>
                <a:latin typeface="微軟正黑體"/>
                <a:ea typeface="微軟正黑體"/>
                <a:cs typeface="Montserrat Medium" panose="00000600000000000000"/>
                <a:sym typeface="Montserrat Medium" panose="00000600000000000000"/>
              </a:rPr>
              <a:t>旅程消費者</a:t>
            </a:r>
            <a:endParaRPr lang="en-US" altLang="zh-TW" b="1" dirty="0">
              <a:solidFill>
                <a:schemeClr val="accent2"/>
              </a:solidFill>
              <a:latin typeface="微軟正黑體"/>
              <a:ea typeface="微軟正黑體"/>
              <a:cs typeface="Montserrat Medium" panose="00000600000000000000"/>
              <a:sym typeface="Montserrat Medium" panose="0000060000000000000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1F2DE39-A4E8-9840-845A-17AE5CF6BA59}"/>
              </a:ext>
            </a:extLst>
          </p:cNvPr>
          <p:cNvGrpSpPr/>
          <p:nvPr/>
        </p:nvGrpSpPr>
        <p:grpSpPr>
          <a:xfrm>
            <a:off x="3084966" y="3800239"/>
            <a:ext cx="1275052" cy="310421"/>
            <a:chOff x="3380477" y="3837121"/>
            <a:chExt cx="1275052" cy="31042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050D5E5-65E1-F34F-82A7-485B08C6324F}"/>
                </a:ext>
              </a:extLst>
            </p:cNvPr>
            <p:cNvSpPr/>
            <p:nvPr/>
          </p:nvSpPr>
          <p:spPr>
            <a:xfrm>
              <a:off x="3380477" y="3870543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>
                <a:buSzPts val="1400"/>
              </a:pPr>
              <a:r>
                <a:rPr lang="zh-TW" altLang="en-US" sz="1200" b="1" dirty="0">
                  <a:solidFill>
                    <a:schemeClr val="tx1"/>
                  </a:solidFill>
                  <a:latin typeface="微軟正黑體"/>
                  <a:ea typeface="微軟正黑體"/>
                  <a:cs typeface="Montserrat Medium" panose="00000600000000000000"/>
                  <a:sym typeface="Montserrat Medium" panose="00000600000000000000"/>
                </a:rPr>
                <a:t>就是按讚啦！</a:t>
              </a:r>
              <a:endParaRPr lang="en-US" altLang="zh-TW" sz="1200" b="1" dirty="0">
                <a:solidFill>
                  <a:schemeClr val="tx1"/>
                </a:solidFill>
                <a:latin typeface="微軟正黑體"/>
                <a:ea typeface="微軟正黑體"/>
                <a:cs typeface="Montserrat Medium" panose="00000600000000000000"/>
                <a:sym typeface="Montserrat Medium" panose="00000600000000000000"/>
              </a:endParaRPr>
            </a:p>
          </p:txBody>
        </p:sp>
        <p:pic>
          <p:nvPicPr>
            <p:cNvPr id="8" name="圖形 7" descr="豎起大拇指標誌 以實心填滿">
              <a:extLst>
                <a:ext uri="{FF2B5EF4-FFF2-40B4-BE49-F238E27FC236}">
                  <a16:creationId xmlns:a16="http://schemas.microsoft.com/office/drawing/2014/main" id="{1133100C-3035-D041-943F-6262EFE2E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78530" y="3837121"/>
              <a:ext cx="276999" cy="276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612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A3F7FF5-3EF2-4385-8D52-111AFFA84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509" y="225287"/>
            <a:ext cx="347472" cy="51435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58C6A07-F765-44F3-A797-8D3CC637E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58543" y="2370828"/>
            <a:ext cx="347472" cy="514350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E574895F-00AA-4EC8-8F71-2ED3A4A1E7AE}"/>
              </a:ext>
            </a:extLst>
          </p:cNvPr>
          <p:cNvGrpSpPr/>
          <p:nvPr/>
        </p:nvGrpSpPr>
        <p:grpSpPr>
          <a:xfrm>
            <a:off x="7028537" y="3205154"/>
            <a:ext cx="1792411" cy="1808147"/>
            <a:chOff x="7287006" y="2985436"/>
            <a:chExt cx="1792411" cy="1808147"/>
          </a:xfrm>
        </p:grpSpPr>
        <p:sp>
          <p:nvSpPr>
            <p:cNvPr id="31" name="Google Shape;2198;p69">
              <a:extLst>
                <a:ext uri="{FF2B5EF4-FFF2-40B4-BE49-F238E27FC236}">
                  <a16:creationId xmlns:a16="http://schemas.microsoft.com/office/drawing/2014/main" id="{6683CA1A-B017-4C2A-80E2-5B12B854717B}"/>
                </a:ext>
              </a:extLst>
            </p:cNvPr>
            <p:cNvSpPr/>
            <p:nvPr/>
          </p:nvSpPr>
          <p:spPr>
            <a:xfrm>
              <a:off x="7491817" y="3205154"/>
              <a:ext cx="1587600" cy="1588429"/>
            </a:xfrm>
            <a:custGeom>
              <a:avLst/>
              <a:gdLst/>
              <a:ahLst/>
              <a:cxnLst/>
              <a:rect l="l" t="t" r="r" b="b"/>
              <a:pathLst>
                <a:path w="62389" h="62377" extrusionOk="0">
                  <a:moveTo>
                    <a:pt x="31194" y="0"/>
                  </a:moveTo>
                  <a:cubicBezTo>
                    <a:pt x="13966" y="0"/>
                    <a:pt x="0" y="13966"/>
                    <a:pt x="0" y="31182"/>
                  </a:cubicBezTo>
                  <a:cubicBezTo>
                    <a:pt x="0" y="48411"/>
                    <a:pt x="13966" y="62377"/>
                    <a:pt x="31194" y="62377"/>
                  </a:cubicBezTo>
                  <a:cubicBezTo>
                    <a:pt x="48423" y="62377"/>
                    <a:pt x="62389" y="48411"/>
                    <a:pt x="62389" y="31182"/>
                  </a:cubicBezTo>
                  <a:cubicBezTo>
                    <a:pt x="62389" y="13966"/>
                    <a:pt x="48423" y="0"/>
                    <a:pt x="3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DB42EFF5-9119-487E-B57D-ECF58F1DD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287006" y="2985436"/>
              <a:ext cx="1618693" cy="1618693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5310DD31-C4E3-436F-A6BA-692B3C5C2CD4}"/>
              </a:ext>
            </a:extLst>
          </p:cNvPr>
          <p:cNvGrpSpPr/>
          <p:nvPr/>
        </p:nvGrpSpPr>
        <p:grpSpPr>
          <a:xfrm>
            <a:off x="3066291" y="3843409"/>
            <a:ext cx="3376365" cy="1040674"/>
            <a:chOff x="3066291" y="3843409"/>
            <a:chExt cx="3376365" cy="1040674"/>
          </a:xfrm>
        </p:grpSpPr>
        <p:sp>
          <p:nvSpPr>
            <p:cNvPr id="30" name="語音泡泡: 圓角矩形 29">
              <a:extLst>
                <a:ext uri="{FF2B5EF4-FFF2-40B4-BE49-F238E27FC236}">
                  <a16:creationId xmlns:a16="http://schemas.microsoft.com/office/drawing/2014/main" id="{433F460E-7B5A-4E2B-8F0A-8BD0ECB2EEBE}"/>
                </a:ext>
              </a:extLst>
            </p:cNvPr>
            <p:cNvSpPr/>
            <p:nvPr/>
          </p:nvSpPr>
          <p:spPr>
            <a:xfrm flipH="1" flipV="1">
              <a:off x="3066291" y="3843409"/>
              <a:ext cx="3376365" cy="1040674"/>
            </a:xfrm>
            <a:prstGeom prst="wedgeRoundRectCallout">
              <a:avLst>
                <a:gd name="adj1" fmla="val -70957"/>
                <a:gd name="adj2" fmla="val 39777"/>
                <a:gd name="adj3" fmla="val 16667"/>
              </a:avLst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7472303B-623D-4FBC-9170-1D0F85C8ABCA}"/>
                </a:ext>
              </a:extLst>
            </p:cNvPr>
            <p:cNvSpPr txBox="1"/>
            <p:nvPr/>
          </p:nvSpPr>
          <p:spPr>
            <a:xfrm>
              <a:off x="3101526" y="3871114"/>
              <a:ext cx="13578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800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大老闆</a:t>
              </a: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2380DB56-96F3-4190-AD3E-3C3785130E55}"/>
                </a:ext>
              </a:extLst>
            </p:cNvPr>
            <p:cNvSpPr txBox="1"/>
            <p:nvPr/>
          </p:nvSpPr>
          <p:spPr>
            <a:xfrm>
              <a:off x="3506073" y="4203355"/>
              <a:ext cx="25033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葉奕成教授</a:t>
              </a:r>
            </a:p>
          </p:txBody>
        </p: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9DA0374C-2AAA-4CB7-AEF6-EB70BC4B88C5}"/>
              </a:ext>
            </a:extLst>
          </p:cNvPr>
          <p:cNvGrpSpPr/>
          <p:nvPr/>
        </p:nvGrpSpPr>
        <p:grpSpPr>
          <a:xfrm>
            <a:off x="1080636" y="1152440"/>
            <a:ext cx="6982727" cy="2255957"/>
            <a:chOff x="1044421" y="1059056"/>
            <a:chExt cx="6982727" cy="2255957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D06D91AC-E315-4DB3-9504-06E7155198DE}"/>
                </a:ext>
              </a:extLst>
            </p:cNvPr>
            <p:cNvGrpSpPr/>
            <p:nvPr/>
          </p:nvGrpSpPr>
          <p:grpSpPr>
            <a:xfrm>
              <a:off x="1106496" y="1059056"/>
              <a:ext cx="6920652" cy="2255957"/>
              <a:chOff x="1173586" y="1199537"/>
              <a:chExt cx="6920652" cy="2255957"/>
            </a:xfrm>
          </p:grpSpPr>
          <p:grpSp>
            <p:nvGrpSpPr>
              <p:cNvPr id="9" name="群組 8">
                <a:extLst>
                  <a:ext uri="{FF2B5EF4-FFF2-40B4-BE49-F238E27FC236}">
                    <a16:creationId xmlns:a16="http://schemas.microsoft.com/office/drawing/2014/main" id="{41D75265-F83E-4750-9F11-2AF359755101}"/>
                  </a:ext>
                </a:extLst>
              </p:cNvPr>
              <p:cNvGrpSpPr/>
              <p:nvPr/>
            </p:nvGrpSpPr>
            <p:grpSpPr>
              <a:xfrm>
                <a:off x="1173586" y="1880920"/>
                <a:ext cx="6920652" cy="1574574"/>
                <a:chOff x="1111674" y="1218933"/>
                <a:chExt cx="6920652" cy="1574574"/>
              </a:xfrm>
            </p:grpSpPr>
            <p:sp>
              <p:nvSpPr>
                <p:cNvPr id="16" name="Google Shape;2198;p69">
                  <a:extLst>
                    <a:ext uri="{FF2B5EF4-FFF2-40B4-BE49-F238E27FC236}">
                      <a16:creationId xmlns:a16="http://schemas.microsoft.com/office/drawing/2014/main" id="{D69ED38E-9250-4F4C-8E07-18708C11C059}"/>
                    </a:ext>
                  </a:extLst>
                </p:cNvPr>
                <p:cNvSpPr/>
                <p:nvPr/>
              </p:nvSpPr>
              <p:spPr>
                <a:xfrm>
                  <a:off x="1111674" y="1218933"/>
                  <a:ext cx="1080000" cy="108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89" h="62377" extrusionOk="0">
                      <a:moveTo>
                        <a:pt x="31194" y="0"/>
                      </a:moveTo>
                      <a:cubicBezTo>
                        <a:pt x="13966" y="0"/>
                        <a:pt x="0" y="13966"/>
                        <a:pt x="0" y="31182"/>
                      </a:cubicBezTo>
                      <a:cubicBezTo>
                        <a:pt x="0" y="48411"/>
                        <a:pt x="13966" y="62377"/>
                        <a:pt x="31194" y="62377"/>
                      </a:cubicBezTo>
                      <a:cubicBezTo>
                        <a:pt x="48423" y="62377"/>
                        <a:pt x="62389" y="48411"/>
                        <a:pt x="62389" y="31182"/>
                      </a:cubicBezTo>
                      <a:cubicBezTo>
                        <a:pt x="62389" y="13966"/>
                        <a:pt x="48423" y="0"/>
                        <a:pt x="311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" name="Google Shape;2198;p69">
                  <a:extLst>
                    <a:ext uri="{FF2B5EF4-FFF2-40B4-BE49-F238E27FC236}">
                      <a16:creationId xmlns:a16="http://schemas.microsoft.com/office/drawing/2014/main" id="{18517447-72B2-426C-80E6-2887BF84F990}"/>
                    </a:ext>
                  </a:extLst>
                </p:cNvPr>
                <p:cNvSpPr/>
                <p:nvPr/>
              </p:nvSpPr>
              <p:spPr>
                <a:xfrm>
                  <a:off x="2571837" y="1218933"/>
                  <a:ext cx="1080000" cy="108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89" h="62377" extrusionOk="0">
                      <a:moveTo>
                        <a:pt x="31194" y="0"/>
                      </a:moveTo>
                      <a:cubicBezTo>
                        <a:pt x="13966" y="0"/>
                        <a:pt x="0" y="13966"/>
                        <a:pt x="0" y="31182"/>
                      </a:cubicBezTo>
                      <a:cubicBezTo>
                        <a:pt x="0" y="48411"/>
                        <a:pt x="13966" y="62377"/>
                        <a:pt x="31194" y="62377"/>
                      </a:cubicBezTo>
                      <a:cubicBezTo>
                        <a:pt x="48423" y="62377"/>
                        <a:pt x="62389" y="48411"/>
                        <a:pt x="62389" y="31182"/>
                      </a:cubicBezTo>
                      <a:cubicBezTo>
                        <a:pt x="62389" y="13966"/>
                        <a:pt x="48423" y="0"/>
                        <a:pt x="311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" name="Google Shape;2198;p69">
                  <a:extLst>
                    <a:ext uri="{FF2B5EF4-FFF2-40B4-BE49-F238E27FC236}">
                      <a16:creationId xmlns:a16="http://schemas.microsoft.com/office/drawing/2014/main" id="{0FEA8BE0-FB7F-426B-81C6-7061B130AFD1}"/>
                    </a:ext>
                  </a:extLst>
                </p:cNvPr>
                <p:cNvSpPr/>
                <p:nvPr/>
              </p:nvSpPr>
              <p:spPr>
                <a:xfrm>
                  <a:off x="4032000" y="1218933"/>
                  <a:ext cx="1080000" cy="108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89" h="62377" extrusionOk="0">
                      <a:moveTo>
                        <a:pt x="31194" y="0"/>
                      </a:moveTo>
                      <a:cubicBezTo>
                        <a:pt x="13966" y="0"/>
                        <a:pt x="0" y="13966"/>
                        <a:pt x="0" y="31182"/>
                      </a:cubicBezTo>
                      <a:cubicBezTo>
                        <a:pt x="0" y="48411"/>
                        <a:pt x="13966" y="62377"/>
                        <a:pt x="31194" y="62377"/>
                      </a:cubicBezTo>
                      <a:cubicBezTo>
                        <a:pt x="48423" y="62377"/>
                        <a:pt x="62389" y="48411"/>
                        <a:pt x="62389" y="31182"/>
                      </a:cubicBezTo>
                      <a:cubicBezTo>
                        <a:pt x="62389" y="13966"/>
                        <a:pt x="48423" y="0"/>
                        <a:pt x="311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" name="Google Shape;2198;p69">
                  <a:extLst>
                    <a:ext uri="{FF2B5EF4-FFF2-40B4-BE49-F238E27FC236}">
                      <a16:creationId xmlns:a16="http://schemas.microsoft.com/office/drawing/2014/main" id="{76C0D4E3-71B7-4D2A-81AA-66DA6D1B2DC5}"/>
                    </a:ext>
                  </a:extLst>
                </p:cNvPr>
                <p:cNvSpPr/>
                <p:nvPr/>
              </p:nvSpPr>
              <p:spPr>
                <a:xfrm>
                  <a:off x="5492163" y="1218933"/>
                  <a:ext cx="1080000" cy="108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89" h="62377" extrusionOk="0">
                      <a:moveTo>
                        <a:pt x="31194" y="0"/>
                      </a:moveTo>
                      <a:cubicBezTo>
                        <a:pt x="13966" y="0"/>
                        <a:pt x="0" y="13966"/>
                        <a:pt x="0" y="31182"/>
                      </a:cubicBezTo>
                      <a:cubicBezTo>
                        <a:pt x="0" y="48411"/>
                        <a:pt x="13966" y="62377"/>
                        <a:pt x="31194" y="62377"/>
                      </a:cubicBezTo>
                      <a:cubicBezTo>
                        <a:pt x="48423" y="62377"/>
                        <a:pt x="62389" y="48411"/>
                        <a:pt x="62389" y="31182"/>
                      </a:cubicBezTo>
                      <a:cubicBezTo>
                        <a:pt x="62389" y="13966"/>
                        <a:pt x="48423" y="0"/>
                        <a:pt x="311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" name="Google Shape;2198;p69">
                  <a:extLst>
                    <a:ext uri="{FF2B5EF4-FFF2-40B4-BE49-F238E27FC236}">
                      <a16:creationId xmlns:a16="http://schemas.microsoft.com/office/drawing/2014/main" id="{4CE426DD-BBDB-4066-A4BC-67834C3F4AC2}"/>
                    </a:ext>
                  </a:extLst>
                </p:cNvPr>
                <p:cNvSpPr/>
                <p:nvPr/>
              </p:nvSpPr>
              <p:spPr>
                <a:xfrm>
                  <a:off x="6952326" y="1218933"/>
                  <a:ext cx="1080000" cy="108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89" h="62377" extrusionOk="0">
                      <a:moveTo>
                        <a:pt x="31194" y="0"/>
                      </a:moveTo>
                      <a:cubicBezTo>
                        <a:pt x="13966" y="0"/>
                        <a:pt x="0" y="13966"/>
                        <a:pt x="0" y="31182"/>
                      </a:cubicBezTo>
                      <a:cubicBezTo>
                        <a:pt x="0" y="48411"/>
                        <a:pt x="13966" y="62377"/>
                        <a:pt x="31194" y="62377"/>
                      </a:cubicBezTo>
                      <a:cubicBezTo>
                        <a:pt x="48423" y="62377"/>
                        <a:pt x="62389" y="48411"/>
                        <a:pt x="62389" y="31182"/>
                      </a:cubicBezTo>
                      <a:cubicBezTo>
                        <a:pt x="62389" y="13966"/>
                        <a:pt x="48423" y="0"/>
                        <a:pt x="311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" name="文字方塊 21">
                  <a:extLst>
                    <a:ext uri="{FF2B5EF4-FFF2-40B4-BE49-F238E27FC236}">
                      <a16:creationId xmlns:a16="http://schemas.microsoft.com/office/drawing/2014/main" id="{F49CBCDA-3A50-4E3E-91EE-AABCB6C0F303}"/>
                    </a:ext>
                  </a:extLst>
                </p:cNvPr>
                <p:cNvSpPr txBox="1"/>
                <p:nvPr/>
              </p:nvSpPr>
              <p:spPr>
                <a:xfrm>
                  <a:off x="1196654" y="2387084"/>
                  <a:ext cx="91038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TW" altLang="en-US" sz="1800" b="1" dirty="0">
                      <a:solidFill>
                        <a:schemeClr val="accent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吳皇霖</a:t>
                  </a:r>
                </a:p>
              </p:txBody>
            </p:sp>
            <p:sp>
              <p:nvSpPr>
                <p:cNvPr id="23" name="文字方塊 22">
                  <a:extLst>
                    <a:ext uri="{FF2B5EF4-FFF2-40B4-BE49-F238E27FC236}">
                      <a16:creationId xmlns:a16="http://schemas.microsoft.com/office/drawing/2014/main" id="{5ECD189C-9A6E-48F7-B65C-E948158C8BF0}"/>
                    </a:ext>
                  </a:extLst>
                </p:cNvPr>
                <p:cNvSpPr txBox="1"/>
                <p:nvPr/>
              </p:nvSpPr>
              <p:spPr>
                <a:xfrm>
                  <a:off x="2656645" y="2424175"/>
                  <a:ext cx="91038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TW" altLang="en-US" sz="1800" b="1" dirty="0">
                      <a:solidFill>
                        <a:schemeClr val="accent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林品凡</a:t>
                  </a:r>
                </a:p>
              </p:txBody>
            </p:sp>
            <p:sp>
              <p:nvSpPr>
                <p:cNvPr id="24" name="文字方塊 23">
                  <a:extLst>
                    <a:ext uri="{FF2B5EF4-FFF2-40B4-BE49-F238E27FC236}">
                      <a16:creationId xmlns:a16="http://schemas.microsoft.com/office/drawing/2014/main" id="{2EE65E91-4605-4686-B8C9-870505D05BE3}"/>
                    </a:ext>
                  </a:extLst>
                </p:cNvPr>
                <p:cNvSpPr txBox="1"/>
                <p:nvPr/>
              </p:nvSpPr>
              <p:spPr>
                <a:xfrm>
                  <a:off x="4117904" y="2387084"/>
                  <a:ext cx="91038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TW" altLang="en-US" sz="1800" b="1" dirty="0">
                      <a:solidFill>
                        <a:schemeClr val="accent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鍾崴光</a:t>
                  </a:r>
                </a:p>
              </p:txBody>
            </p:sp>
            <p:sp>
              <p:nvSpPr>
                <p:cNvPr id="25" name="文字方塊 24">
                  <a:extLst>
                    <a:ext uri="{FF2B5EF4-FFF2-40B4-BE49-F238E27FC236}">
                      <a16:creationId xmlns:a16="http://schemas.microsoft.com/office/drawing/2014/main" id="{0410134B-FB52-4FA3-BDCE-E53919E234FB}"/>
                    </a:ext>
                  </a:extLst>
                </p:cNvPr>
                <p:cNvSpPr txBox="1"/>
                <p:nvPr/>
              </p:nvSpPr>
              <p:spPr>
                <a:xfrm>
                  <a:off x="5576971" y="2387084"/>
                  <a:ext cx="91038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TW" altLang="en-US" sz="1800" b="1" dirty="0">
                      <a:solidFill>
                        <a:schemeClr val="accent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羅翊軒</a:t>
                  </a:r>
                </a:p>
              </p:txBody>
            </p:sp>
            <p:sp>
              <p:nvSpPr>
                <p:cNvPr id="26" name="文字方塊 25">
                  <a:extLst>
                    <a:ext uri="{FF2B5EF4-FFF2-40B4-BE49-F238E27FC236}">
                      <a16:creationId xmlns:a16="http://schemas.microsoft.com/office/drawing/2014/main" id="{2098A952-9BFC-4ABD-A1A0-9B6D55EA72EE}"/>
                    </a:ext>
                  </a:extLst>
                </p:cNvPr>
                <p:cNvSpPr txBox="1"/>
                <p:nvPr/>
              </p:nvSpPr>
              <p:spPr>
                <a:xfrm>
                  <a:off x="7036962" y="2387084"/>
                  <a:ext cx="91038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TW" altLang="en-US" sz="1800" b="1" dirty="0">
                      <a:solidFill>
                        <a:schemeClr val="accent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陳俊維</a:t>
                  </a:r>
                </a:p>
              </p:txBody>
            </p:sp>
          </p:grpSp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A4820A87-5E43-4DFA-AC9F-08E0421EFB35}"/>
                  </a:ext>
                </a:extLst>
              </p:cNvPr>
              <p:cNvSpPr txBox="1"/>
              <p:nvPr/>
            </p:nvSpPr>
            <p:spPr>
              <a:xfrm>
                <a:off x="1720181" y="1199537"/>
                <a:ext cx="583388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400" b="1" dirty="0">
                    <a:solidFill>
                      <a:schemeClr val="accent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元智大學資訊工程學系</a:t>
                </a:r>
              </a:p>
            </p:txBody>
          </p:sp>
        </p:grpSp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CFD9AE29-8B5B-439B-A081-9FF66C68B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4421" y="1613635"/>
              <a:ext cx="1208112" cy="1204982"/>
            </a:xfrm>
            <a:prstGeom prst="rect">
              <a:avLst/>
            </a:prstGeom>
          </p:spPr>
        </p:pic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D4969C8B-D251-4C6C-9BA8-53793AE58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3968" y="1503741"/>
              <a:ext cx="1304513" cy="1312348"/>
            </a:xfrm>
            <a:prstGeom prst="rect">
              <a:avLst/>
            </a:prstGeom>
          </p:spPr>
        </p:pic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B10211C8-BE38-4A8A-B21D-6D9959082DE6}"/>
                </a:ext>
              </a:extLst>
            </p:cNvPr>
            <p:cNvGrpSpPr/>
            <p:nvPr/>
          </p:nvGrpSpPr>
          <p:grpSpPr>
            <a:xfrm>
              <a:off x="5283707" y="1341168"/>
              <a:ext cx="1484726" cy="1480635"/>
              <a:chOff x="5283707" y="1341168"/>
              <a:chExt cx="1484726" cy="1480635"/>
            </a:xfrm>
          </p:grpSpPr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21F1EBD5-AD6A-4FF5-BA20-C52478AEF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83707" y="1341168"/>
                <a:ext cx="1484726" cy="1480635"/>
              </a:xfrm>
              <a:prstGeom prst="rect">
                <a:avLst/>
              </a:prstGeom>
            </p:spPr>
          </p:pic>
          <p:pic>
            <p:nvPicPr>
              <p:cNvPr id="56" name="圖片 55">
                <a:extLst>
                  <a:ext uri="{FF2B5EF4-FFF2-40B4-BE49-F238E27FC236}">
                    <a16:creationId xmlns:a16="http://schemas.microsoft.com/office/drawing/2014/main" id="{4E095A83-D806-4687-B526-2B577A11A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97794" y="2585087"/>
                <a:ext cx="352610" cy="231684"/>
              </a:xfrm>
              <a:prstGeom prst="rect">
                <a:avLst/>
              </a:prstGeom>
            </p:spPr>
          </p:pic>
        </p:grpSp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07E1540C-2473-4023-8AB1-8702AA92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143" b="89916" l="9881" r="89723">
                          <a14:foregroundMark x1="35968" y1="7143" x2="45059" y2="10084"/>
                          <a14:foregroundMark x1="12648" y1="88235" x2="14229" y2="8781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1451" y="1510870"/>
              <a:ext cx="1542422" cy="1450974"/>
            </a:xfrm>
            <a:prstGeom prst="rect">
              <a:avLst/>
            </a:prstGeom>
          </p:spPr>
        </p:pic>
        <p:grpSp>
          <p:nvGrpSpPr>
            <p:cNvPr id="86" name="群組 85">
              <a:extLst>
                <a:ext uri="{FF2B5EF4-FFF2-40B4-BE49-F238E27FC236}">
                  <a16:creationId xmlns:a16="http://schemas.microsoft.com/office/drawing/2014/main" id="{B1BDEED5-B640-41E0-A4C4-3FFCC0F98560}"/>
                </a:ext>
              </a:extLst>
            </p:cNvPr>
            <p:cNvGrpSpPr/>
            <p:nvPr/>
          </p:nvGrpSpPr>
          <p:grpSpPr>
            <a:xfrm>
              <a:off x="3801507" y="1409159"/>
              <a:ext cx="1416302" cy="1411280"/>
              <a:chOff x="3801507" y="1409159"/>
              <a:chExt cx="1416302" cy="1411280"/>
            </a:xfrm>
          </p:grpSpPr>
          <p:pic>
            <p:nvPicPr>
              <p:cNvPr id="40" name="圖片 39">
                <a:extLst>
                  <a:ext uri="{FF2B5EF4-FFF2-40B4-BE49-F238E27FC236}">
                    <a16:creationId xmlns:a16="http://schemas.microsoft.com/office/drawing/2014/main" id="{8F8F630C-B2B5-478D-A7DE-0D0F2E068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01507" y="1409159"/>
                <a:ext cx="1416302" cy="1411280"/>
              </a:xfrm>
              <a:prstGeom prst="rect">
                <a:avLst/>
              </a:prstGeom>
            </p:spPr>
          </p:pic>
          <p:pic>
            <p:nvPicPr>
              <p:cNvPr id="85" name="圖片 84">
                <a:extLst>
                  <a:ext uri="{FF2B5EF4-FFF2-40B4-BE49-F238E27FC236}">
                    <a16:creationId xmlns:a16="http://schemas.microsoft.com/office/drawing/2014/main" id="{12B81A71-F04F-444A-8498-CD29AB564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8084" r="-1"/>
              <a:stretch/>
            </p:blipFill>
            <p:spPr>
              <a:xfrm rot="21415659">
                <a:off x="4862684" y="2607135"/>
                <a:ext cx="197858" cy="200344"/>
              </a:xfrm>
              <a:prstGeom prst="rect">
                <a:avLst/>
              </a:prstGeom>
            </p:spPr>
          </p:pic>
        </p:grpSp>
      </p:grpSp>
      <p:sp>
        <p:nvSpPr>
          <p:cNvPr id="89" name="標題 1">
            <a:extLst>
              <a:ext uri="{FF2B5EF4-FFF2-40B4-BE49-F238E27FC236}">
                <a16:creationId xmlns:a16="http://schemas.microsoft.com/office/drawing/2014/main" id="{F953E2C2-7E11-4C10-BDC1-9B26B6E3A398}"/>
              </a:ext>
            </a:extLst>
          </p:cNvPr>
          <p:cNvSpPr txBox="1">
            <a:spLocks/>
          </p:cNvSpPr>
          <p:nvPr/>
        </p:nvSpPr>
        <p:spPr>
          <a:xfrm>
            <a:off x="676400" y="488725"/>
            <a:ext cx="638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SemiBold"/>
              <a:buNone/>
              <a:defRPr sz="30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swald SemiBold"/>
              <a:buNone/>
              <a:defRPr sz="1400" b="0" i="0" u="none" strike="noStrike" cap="none">
                <a:solidFill>
                  <a:schemeClr val="accen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altLang="zh-TW" dirty="0"/>
              <a:t>Introduce our Team</a:t>
            </a:r>
          </a:p>
        </p:txBody>
      </p:sp>
    </p:spTree>
    <p:extLst>
      <p:ext uri="{BB962C8B-B14F-4D97-AF65-F5344CB8AC3E}">
        <p14:creationId xmlns:p14="http://schemas.microsoft.com/office/powerpoint/2010/main" val="1845878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0">
            <a:extLst>
              <a:ext uri="{FF2B5EF4-FFF2-40B4-BE49-F238E27FC236}">
                <a16:creationId xmlns:a16="http://schemas.microsoft.com/office/drawing/2014/main" id="{63BD77CD-54DD-48C3-8172-7D8840AA3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080" y="197827"/>
            <a:ext cx="2168831" cy="4818184"/>
          </a:xfrm>
          <a:prstGeom prst="rect">
            <a:avLst/>
          </a:prstGeom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DFC73B24-4E64-434B-AFD1-2177897F3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769" y="240724"/>
            <a:ext cx="1753577" cy="425627"/>
          </a:xfrm>
          <a:prstGeom prst="rect">
            <a:avLst/>
          </a:prstGeom>
        </p:spPr>
      </p:pic>
      <p:pic>
        <p:nvPicPr>
          <p:cNvPr id="9" name="圖片 4">
            <a:extLst>
              <a:ext uri="{FF2B5EF4-FFF2-40B4-BE49-F238E27FC236}">
                <a16:creationId xmlns:a16="http://schemas.microsoft.com/office/drawing/2014/main" id="{BF1BAF22-1EE1-478C-9B88-EA49BAEC1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769" y="4477151"/>
            <a:ext cx="1753577" cy="381177"/>
          </a:xfrm>
          <a:prstGeom prst="rect">
            <a:avLst/>
          </a:prstGeom>
        </p:spPr>
      </p:pic>
      <p:pic>
        <p:nvPicPr>
          <p:cNvPr id="16" name="圖片 16">
            <a:extLst>
              <a:ext uri="{FF2B5EF4-FFF2-40B4-BE49-F238E27FC236}">
                <a16:creationId xmlns:a16="http://schemas.microsoft.com/office/drawing/2014/main" id="{71121ED6-AA76-4CB9-85B8-B08E6785F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0" y="120939"/>
            <a:ext cx="8906607" cy="497196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5603A58-202E-4BFA-BC26-0C785C772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331" y="1193382"/>
            <a:ext cx="2100858" cy="66672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4000" kern="1200">
                <a:solidFill>
                  <a:schemeClr val="accent4"/>
                </a:solidFill>
                <a:latin typeface="Oswald SemiBold" panose="00000700000000000000" pitchFamily="2" charset="0"/>
                <a:ea typeface="新細明體"/>
                <a:cs typeface="+mj-cs"/>
              </a:rPr>
              <a:t>Store</a:t>
            </a:r>
            <a:endParaRPr lang="en-US" altLang="zh-TW" sz="4000" kern="1200">
              <a:solidFill>
                <a:schemeClr val="accent4"/>
              </a:solidFill>
              <a:latin typeface="Oswald SemiBold" panose="00000700000000000000" pitchFamily="2" charset="0"/>
              <a:ea typeface="新細明體"/>
              <a:cs typeface="Arial"/>
            </a:endParaRP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CBE286DB-F8A8-44D7-B247-944700A93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209" y="1910782"/>
            <a:ext cx="2022022" cy="2014879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892628B5-34C3-4756-85E6-FF484CA3E437}"/>
              </a:ext>
            </a:extLst>
          </p:cNvPr>
          <p:cNvGrpSpPr/>
          <p:nvPr/>
        </p:nvGrpSpPr>
        <p:grpSpPr>
          <a:xfrm>
            <a:off x="769272" y="1300732"/>
            <a:ext cx="3876775" cy="2586741"/>
            <a:chOff x="873768" y="1415015"/>
            <a:chExt cx="3876775" cy="2586741"/>
          </a:xfrm>
        </p:grpSpPr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A1B155C5-918F-4AFF-AF4F-36BA5D1B3D6E}"/>
                </a:ext>
              </a:extLst>
            </p:cNvPr>
            <p:cNvSpPr txBox="1"/>
            <p:nvPr/>
          </p:nvSpPr>
          <p:spPr>
            <a:xfrm>
              <a:off x="1683691" y="1415015"/>
              <a:ext cx="3053865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和</a:t>
              </a:r>
              <a:r>
                <a:rPr lang="zh-TW" altLang="zh-TW" b="1">
                  <a:solidFill>
                    <a:srgbClr val="C00000"/>
                  </a:solidFill>
                  <a:latin typeface="Microsoft JhengHei"/>
                  <a:ea typeface="Microsoft JhengHei"/>
                </a:rPr>
                <a:t>捷運趴趴GO</a:t>
              </a:r>
              <a:r>
                <a:rPr lang="zh-TW" altLang="zh-TW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合作，</a:t>
              </a:r>
              <a:r>
                <a:rPr lang="zh-TW" altLang="en-US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可設置</a:t>
              </a:r>
              <a:r>
                <a:rPr lang="zh-TW" altLang="zh-TW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廣告</a:t>
              </a:r>
              <a:r>
                <a:rPr lang="zh-TW" altLang="en-US" b="1">
                  <a:solidFill>
                    <a:schemeClr val="accent2"/>
                  </a:solidFill>
                  <a:latin typeface="Microsoft JhengHei"/>
                  <a:ea typeface="Microsoft JhengHei"/>
                </a:rPr>
                <a:t>，</a:t>
              </a:r>
              <a:r>
                <a:rPr lang="zh-TW" altLang="en-US" b="1">
                  <a:solidFill>
                    <a:srgbClr val="C00000"/>
                  </a:solidFill>
                  <a:latin typeface="Microsoft JhengHei"/>
                  <a:ea typeface="Microsoft JhengHei"/>
                </a:rPr>
                <a:t>增加曝光度</a:t>
              </a:r>
            </a:p>
          </p:txBody>
        </p: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DC49480E-A075-4244-A1C8-703B57B68160}"/>
                </a:ext>
              </a:extLst>
            </p:cNvPr>
            <p:cNvGrpSpPr/>
            <p:nvPr/>
          </p:nvGrpSpPr>
          <p:grpSpPr>
            <a:xfrm>
              <a:off x="950194" y="2193772"/>
              <a:ext cx="3800349" cy="826294"/>
              <a:chOff x="937207" y="1804122"/>
              <a:chExt cx="3800349" cy="826294"/>
            </a:xfrm>
          </p:grpSpPr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0F1E1A5E-2F79-49C4-A7B7-9851DF811E53}"/>
                  </a:ext>
                </a:extLst>
              </p:cNvPr>
              <p:cNvSpPr txBox="1"/>
              <p:nvPr/>
            </p:nvSpPr>
            <p:spPr>
              <a:xfrm>
                <a:off x="1657181" y="1983542"/>
                <a:ext cx="3080375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zh-TW" altLang="en-US" b="1">
                    <a:solidFill>
                      <a:schemeClr val="accent2"/>
                    </a:solidFill>
                    <a:latin typeface="Microsoft JhengHei"/>
                    <a:ea typeface="Microsoft JhengHei"/>
                  </a:rPr>
                  <a:t>在遊客導航途中設置</a:t>
                </a:r>
                <a:r>
                  <a:rPr lang="zh-TW" altLang="zh-TW" b="1">
                    <a:solidFill>
                      <a:srgbClr val="C00000"/>
                    </a:solidFill>
                    <a:latin typeface="Microsoft JhengHei"/>
                    <a:ea typeface="Microsoft JhengHei"/>
                  </a:rPr>
                  <a:t>限時優惠</a:t>
                </a:r>
                <a:r>
                  <a:rPr lang="zh-TW" altLang="en-US" b="1">
                    <a:solidFill>
                      <a:srgbClr val="C00000"/>
                    </a:solidFill>
                    <a:latin typeface="Microsoft JhengHei"/>
                    <a:ea typeface="Microsoft JhengHei"/>
                  </a:rPr>
                  <a:t>資訊</a:t>
                </a:r>
              </a:p>
            </p:txBody>
          </p:sp>
          <p:pic>
            <p:nvPicPr>
              <p:cNvPr id="33" name="圖片 16" descr="一張含有 運動 的圖片&#10;&#10;自動產生的描述">
                <a:extLst>
                  <a:ext uri="{FF2B5EF4-FFF2-40B4-BE49-F238E27FC236}">
                    <a16:creationId xmlns:a16="http://schemas.microsoft.com/office/drawing/2014/main" id="{05DDA7E7-9748-4D99-89ED-9BCD0C65E6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7207" y="1804122"/>
                <a:ext cx="833438" cy="826294"/>
              </a:xfrm>
              <a:prstGeom prst="rect">
                <a:avLst/>
              </a:prstGeom>
            </p:spPr>
          </p:pic>
        </p:grp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548407B7-4B12-41E9-AEE5-2AFF6056D13A}"/>
                </a:ext>
              </a:extLst>
            </p:cNvPr>
            <p:cNvGrpSpPr/>
            <p:nvPr/>
          </p:nvGrpSpPr>
          <p:grpSpPr>
            <a:xfrm>
              <a:off x="873768" y="3162395"/>
              <a:ext cx="3765784" cy="839361"/>
              <a:chOff x="881394" y="3080756"/>
              <a:chExt cx="3765784" cy="839361"/>
            </a:xfrm>
          </p:grpSpPr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7E18364D-6D9D-4880-9223-59496AF76D24}"/>
                  </a:ext>
                </a:extLst>
              </p:cNvPr>
              <p:cNvSpPr txBox="1"/>
              <p:nvPr/>
            </p:nvSpPr>
            <p:spPr>
              <a:xfrm>
                <a:off x="1654640" y="3181453"/>
                <a:ext cx="2992538" cy="73866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zh-TW" altLang="en-US" b="1">
                    <a:solidFill>
                      <a:schemeClr val="accent2"/>
                    </a:solidFill>
                    <a:latin typeface="Microsoft JhengHei"/>
                    <a:ea typeface="Microsoft JhengHei"/>
                  </a:rPr>
                  <a:t>回饋給旅遊達人，讓旅遊達人可以</a:t>
                </a:r>
                <a:r>
                  <a:rPr lang="zh-TW" altLang="en-US" b="1">
                    <a:solidFill>
                      <a:srgbClr val="C00000"/>
                    </a:solidFill>
                    <a:latin typeface="Microsoft JhengHei"/>
                    <a:ea typeface="Microsoft JhengHei"/>
                  </a:rPr>
                  <a:t>協助商家</a:t>
                </a:r>
                <a:endParaRPr lang="zh-TW" altLang="zh-TW"/>
              </a:p>
              <a:p>
                <a:endParaRPr lang="zh-TW" altLang="en-US"/>
              </a:p>
            </p:txBody>
          </p:sp>
          <p:pic>
            <p:nvPicPr>
              <p:cNvPr id="31" name="圖片 8">
                <a:extLst>
                  <a:ext uri="{FF2B5EF4-FFF2-40B4-BE49-F238E27FC236}">
                    <a16:creationId xmlns:a16="http://schemas.microsoft.com/office/drawing/2014/main" id="{74E4C1AC-9E92-47CE-BC2D-58B30F9CB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1394" y="3080756"/>
                <a:ext cx="828567" cy="800916"/>
              </a:xfrm>
              <a:prstGeom prst="rect">
                <a:avLst/>
              </a:prstGeom>
            </p:spPr>
          </p:pic>
        </p:grpSp>
      </p:grpSp>
      <p:pic>
        <p:nvPicPr>
          <p:cNvPr id="3" name="圖片 9">
            <a:extLst>
              <a:ext uri="{FF2B5EF4-FFF2-40B4-BE49-F238E27FC236}">
                <a16:creationId xmlns:a16="http://schemas.microsoft.com/office/drawing/2014/main" id="{750B1450-4228-49E7-9BBD-B938C63659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671" y="1192323"/>
            <a:ext cx="670846" cy="65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29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2188;p69">
            <a:extLst>
              <a:ext uri="{FF2B5EF4-FFF2-40B4-BE49-F238E27FC236}">
                <a16:creationId xmlns:a16="http://schemas.microsoft.com/office/drawing/2014/main" id="{125FA1B1-BC57-4995-85E4-A6333A693A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4000" y="336325"/>
            <a:ext cx="638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altLang="zh-TW"/>
              <a:t>Character Interaction</a:t>
            </a:r>
            <a:endParaRPr lang="en-GB"/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E598EEBB-1549-4382-8050-AF743D81B395}"/>
              </a:ext>
            </a:extLst>
          </p:cNvPr>
          <p:cNvGrpSpPr/>
          <p:nvPr/>
        </p:nvGrpSpPr>
        <p:grpSpPr>
          <a:xfrm>
            <a:off x="2479001" y="830441"/>
            <a:ext cx="4089066" cy="3772027"/>
            <a:chOff x="2135436" y="750906"/>
            <a:chExt cx="4281125" cy="3922754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91206585-594C-4E9D-9269-79DB8827C939}"/>
                </a:ext>
              </a:extLst>
            </p:cNvPr>
            <p:cNvGrpSpPr/>
            <p:nvPr/>
          </p:nvGrpSpPr>
          <p:grpSpPr>
            <a:xfrm>
              <a:off x="2135436" y="954615"/>
              <a:ext cx="3839543" cy="3719045"/>
              <a:chOff x="2135436" y="954615"/>
              <a:chExt cx="3839543" cy="3719045"/>
            </a:xfrm>
          </p:grpSpPr>
          <p:cxnSp>
            <p:nvCxnSpPr>
              <p:cNvPr id="69" name="直線接點 68">
                <a:extLst>
                  <a:ext uri="{FF2B5EF4-FFF2-40B4-BE49-F238E27FC236}">
                    <a16:creationId xmlns:a16="http://schemas.microsoft.com/office/drawing/2014/main" id="{1DC83B71-26CF-474E-9CD9-9FC1D3D94202}"/>
                  </a:ext>
                </a:extLst>
              </p:cNvPr>
              <p:cNvCxnSpPr/>
              <p:nvPr/>
            </p:nvCxnSpPr>
            <p:spPr>
              <a:xfrm flipV="1">
                <a:off x="4429424" y="1148930"/>
                <a:ext cx="267962" cy="81568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接點 69">
                <a:extLst>
                  <a:ext uri="{FF2B5EF4-FFF2-40B4-BE49-F238E27FC236}">
                    <a16:creationId xmlns:a16="http://schemas.microsoft.com/office/drawing/2014/main" id="{35D6D650-7D6D-471D-83B6-261F57D5C6A3}"/>
                  </a:ext>
                </a:extLst>
              </p:cNvPr>
              <p:cNvCxnSpPr/>
              <p:nvPr/>
            </p:nvCxnSpPr>
            <p:spPr>
              <a:xfrm flipH="1">
                <a:off x="3422223" y="954615"/>
                <a:ext cx="153944" cy="198942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接點 70">
                <a:extLst>
                  <a:ext uri="{FF2B5EF4-FFF2-40B4-BE49-F238E27FC236}">
                    <a16:creationId xmlns:a16="http://schemas.microsoft.com/office/drawing/2014/main" id="{F6D80FDF-9025-41B2-BD1A-51D7A9F83BA3}"/>
                  </a:ext>
                </a:extLst>
              </p:cNvPr>
              <p:cNvCxnSpPr/>
              <p:nvPr/>
            </p:nvCxnSpPr>
            <p:spPr>
              <a:xfrm>
                <a:off x="5708882" y="2989902"/>
                <a:ext cx="77688" cy="260487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接點 71">
                <a:extLst>
                  <a:ext uri="{FF2B5EF4-FFF2-40B4-BE49-F238E27FC236}">
                    <a16:creationId xmlns:a16="http://schemas.microsoft.com/office/drawing/2014/main" id="{0782DCD2-9C06-4A7F-9A31-FDDEAB010EE4}"/>
                  </a:ext>
                </a:extLst>
              </p:cNvPr>
              <p:cNvCxnSpPr/>
              <p:nvPr/>
            </p:nvCxnSpPr>
            <p:spPr>
              <a:xfrm>
                <a:off x="5771875" y="2365802"/>
                <a:ext cx="203104" cy="214393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接點 73">
                <a:extLst>
                  <a:ext uri="{FF2B5EF4-FFF2-40B4-BE49-F238E27FC236}">
                    <a16:creationId xmlns:a16="http://schemas.microsoft.com/office/drawing/2014/main" id="{DB40BB1B-797E-4D70-A398-27F9C44EEC00}"/>
                  </a:ext>
                </a:extLst>
              </p:cNvPr>
              <p:cNvCxnSpPr/>
              <p:nvPr/>
            </p:nvCxnSpPr>
            <p:spPr>
              <a:xfrm>
                <a:off x="3391557" y="4503471"/>
                <a:ext cx="154761" cy="170189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接點 74">
                <a:extLst>
                  <a:ext uri="{FF2B5EF4-FFF2-40B4-BE49-F238E27FC236}">
                    <a16:creationId xmlns:a16="http://schemas.microsoft.com/office/drawing/2014/main" id="{3245D730-F809-4F96-8C94-E7B72AC823C9}"/>
                  </a:ext>
                </a:extLst>
              </p:cNvPr>
              <p:cNvCxnSpPr/>
              <p:nvPr/>
            </p:nvCxnSpPr>
            <p:spPr>
              <a:xfrm flipV="1">
                <a:off x="3390923" y="4458146"/>
                <a:ext cx="260759" cy="17640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接點 75">
                <a:extLst>
                  <a:ext uri="{FF2B5EF4-FFF2-40B4-BE49-F238E27FC236}">
                    <a16:creationId xmlns:a16="http://schemas.microsoft.com/office/drawing/2014/main" id="{4202EDC4-2380-40D8-B2C7-4478DF91674D}"/>
                  </a:ext>
                </a:extLst>
              </p:cNvPr>
              <p:cNvCxnSpPr/>
              <p:nvPr/>
            </p:nvCxnSpPr>
            <p:spPr>
              <a:xfrm>
                <a:off x="2135436" y="3065913"/>
                <a:ext cx="154761" cy="170189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接點 76">
                <a:extLst>
                  <a:ext uri="{FF2B5EF4-FFF2-40B4-BE49-F238E27FC236}">
                    <a16:creationId xmlns:a16="http://schemas.microsoft.com/office/drawing/2014/main" id="{F27EE914-A448-4E43-8BCF-02BCCF65BB31}"/>
                  </a:ext>
                </a:extLst>
              </p:cNvPr>
              <p:cNvCxnSpPr/>
              <p:nvPr/>
            </p:nvCxnSpPr>
            <p:spPr>
              <a:xfrm>
                <a:off x="2317127" y="2341929"/>
                <a:ext cx="99490" cy="288819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Google Shape;2191;p69">
                <a:extLst>
                  <a:ext uri="{FF2B5EF4-FFF2-40B4-BE49-F238E27FC236}">
                    <a16:creationId xmlns:a16="http://schemas.microsoft.com/office/drawing/2014/main" id="{81DBABDF-2169-4C27-BADC-6F195533B307}"/>
                  </a:ext>
                </a:extLst>
              </p:cNvPr>
              <p:cNvSpPr/>
              <p:nvPr/>
            </p:nvSpPr>
            <p:spPr>
              <a:xfrm>
                <a:off x="2247283" y="1035463"/>
                <a:ext cx="3600000" cy="3600000"/>
              </a:xfrm>
              <a:custGeom>
                <a:avLst/>
                <a:gdLst/>
                <a:ahLst/>
                <a:cxnLst/>
                <a:rect l="l" t="t" r="r" b="b"/>
                <a:pathLst>
                  <a:path w="139721" h="139720" extrusionOk="0">
                    <a:moveTo>
                      <a:pt x="69866" y="917"/>
                    </a:moveTo>
                    <a:cubicBezTo>
                      <a:pt x="88273" y="917"/>
                      <a:pt x="105585" y="8084"/>
                      <a:pt x="118610" y="21110"/>
                    </a:cubicBezTo>
                    <a:cubicBezTo>
                      <a:pt x="131636" y="34135"/>
                      <a:pt x="138803" y="51447"/>
                      <a:pt x="138803" y="69854"/>
                    </a:cubicBezTo>
                    <a:cubicBezTo>
                      <a:pt x="138803" y="88273"/>
                      <a:pt x="131636" y="105584"/>
                      <a:pt x="118610" y="118610"/>
                    </a:cubicBezTo>
                    <a:cubicBezTo>
                      <a:pt x="105585" y="131623"/>
                      <a:pt x="88273" y="138803"/>
                      <a:pt x="69866" y="138803"/>
                    </a:cubicBezTo>
                    <a:cubicBezTo>
                      <a:pt x="51447" y="138803"/>
                      <a:pt x="34136" y="131623"/>
                      <a:pt x="21110" y="118610"/>
                    </a:cubicBezTo>
                    <a:cubicBezTo>
                      <a:pt x="8085" y="105584"/>
                      <a:pt x="917" y="88273"/>
                      <a:pt x="917" y="69854"/>
                    </a:cubicBezTo>
                    <a:cubicBezTo>
                      <a:pt x="917" y="51447"/>
                      <a:pt x="8085" y="34135"/>
                      <a:pt x="21110" y="21110"/>
                    </a:cubicBezTo>
                    <a:cubicBezTo>
                      <a:pt x="34136" y="8084"/>
                      <a:pt x="51447" y="917"/>
                      <a:pt x="69866" y="917"/>
                    </a:cubicBezTo>
                    <a:close/>
                    <a:moveTo>
                      <a:pt x="69866" y="0"/>
                    </a:moveTo>
                    <a:cubicBezTo>
                      <a:pt x="51197" y="0"/>
                      <a:pt x="33659" y="7263"/>
                      <a:pt x="20467" y="20455"/>
                    </a:cubicBezTo>
                    <a:cubicBezTo>
                      <a:pt x="7263" y="33659"/>
                      <a:pt x="0" y="51197"/>
                      <a:pt x="0" y="69854"/>
                    </a:cubicBezTo>
                    <a:cubicBezTo>
                      <a:pt x="0" y="88523"/>
                      <a:pt x="7263" y="106061"/>
                      <a:pt x="20467" y="119253"/>
                    </a:cubicBezTo>
                    <a:cubicBezTo>
                      <a:pt x="33659" y="132457"/>
                      <a:pt x="51197" y="139720"/>
                      <a:pt x="69866" y="139720"/>
                    </a:cubicBezTo>
                    <a:cubicBezTo>
                      <a:pt x="88523" y="139720"/>
                      <a:pt x="106061" y="132457"/>
                      <a:pt x="119265" y="119253"/>
                    </a:cubicBezTo>
                    <a:cubicBezTo>
                      <a:pt x="132457" y="106061"/>
                      <a:pt x="139720" y="88523"/>
                      <a:pt x="139720" y="69854"/>
                    </a:cubicBezTo>
                    <a:cubicBezTo>
                      <a:pt x="139720" y="51197"/>
                      <a:pt x="132457" y="33659"/>
                      <a:pt x="119265" y="20455"/>
                    </a:cubicBezTo>
                    <a:cubicBezTo>
                      <a:pt x="106061" y="7263"/>
                      <a:pt x="88523" y="0"/>
                      <a:pt x="69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1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9EE5D08A-1EAF-4B36-AE6A-AE90F396EC0D}"/>
                </a:ext>
              </a:extLst>
            </p:cNvPr>
            <p:cNvGrpSpPr/>
            <p:nvPr/>
          </p:nvGrpSpPr>
          <p:grpSpPr>
            <a:xfrm>
              <a:off x="2135436" y="750906"/>
              <a:ext cx="4281125" cy="3856722"/>
              <a:chOff x="2135436" y="750906"/>
              <a:chExt cx="4281125" cy="3856722"/>
            </a:xfrm>
          </p:grpSpPr>
          <p:grpSp>
            <p:nvGrpSpPr>
              <p:cNvPr id="41" name="群組 40">
                <a:extLst>
                  <a:ext uri="{FF2B5EF4-FFF2-40B4-BE49-F238E27FC236}">
                    <a16:creationId xmlns:a16="http://schemas.microsoft.com/office/drawing/2014/main" id="{4C04BD1F-4D01-4AA3-A3FB-0999CE8D03CA}"/>
                  </a:ext>
                </a:extLst>
              </p:cNvPr>
              <p:cNvGrpSpPr/>
              <p:nvPr/>
            </p:nvGrpSpPr>
            <p:grpSpPr>
              <a:xfrm>
                <a:off x="2135436" y="1004075"/>
                <a:ext cx="3889814" cy="3603553"/>
                <a:chOff x="2118080" y="1018454"/>
                <a:chExt cx="3889814" cy="3603553"/>
              </a:xfrm>
            </p:grpSpPr>
            <p:grpSp>
              <p:nvGrpSpPr>
                <p:cNvPr id="50" name="群組 49">
                  <a:extLst>
                    <a:ext uri="{FF2B5EF4-FFF2-40B4-BE49-F238E27FC236}">
                      <a16:creationId xmlns:a16="http://schemas.microsoft.com/office/drawing/2014/main" id="{4CEBA2B2-ECFB-4EE7-A1C1-CE44EFBA0C19}"/>
                    </a:ext>
                  </a:extLst>
                </p:cNvPr>
                <p:cNvGrpSpPr/>
                <p:nvPr/>
              </p:nvGrpSpPr>
              <p:grpSpPr>
                <a:xfrm>
                  <a:off x="4257615" y="1018454"/>
                  <a:ext cx="1750279" cy="1702483"/>
                  <a:chOff x="4257615" y="1018454"/>
                  <a:chExt cx="1750279" cy="1702483"/>
                </a:xfrm>
              </p:grpSpPr>
              <p:sp>
                <p:nvSpPr>
                  <p:cNvPr id="66" name="Google Shape;2195;p69">
                    <a:extLst>
                      <a:ext uri="{FF2B5EF4-FFF2-40B4-BE49-F238E27FC236}">
                        <a16:creationId xmlns:a16="http://schemas.microsoft.com/office/drawing/2014/main" id="{F433391F-62C6-460D-BACA-5D68228978F4}"/>
                      </a:ext>
                    </a:extLst>
                  </p:cNvPr>
                  <p:cNvSpPr/>
                  <p:nvPr/>
                </p:nvSpPr>
                <p:spPr>
                  <a:xfrm>
                    <a:off x="4257615" y="1018454"/>
                    <a:ext cx="1750279" cy="1702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390" h="62377" extrusionOk="0">
                        <a:moveTo>
                          <a:pt x="31195" y="0"/>
                        </a:moveTo>
                        <a:cubicBezTo>
                          <a:pt x="13967" y="0"/>
                          <a:pt x="1" y="13966"/>
                          <a:pt x="1" y="31182"/>
                        </a:cubicBezTo>
                        <a:cubicBezTo>
                          <a:pt x="1" y="48411"/>
                          <a:pt x="13967" y="62377"/>
                          <a:pt x="31195" y="62377"/>
                        </a:cubicBezTo>
                        <a:cubicBezTo>
                          <a:pt x="48423" y="62377"/>
                          <a:pt x="62389" y="48411"/>
                          <a:pt x="62389" y="31182"/>
                        </a:cubicBezTo>
                        <a:cubicBezTo>
                          <a:pt x="62389" y="13966"/>
                          <a:pt x="48423" y="0"/>
                          <a:pt x="3119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pic>
                <p:nvPicPr>
                  <p:cNvPr id="67" name="圖片 6">
                    <a:extLst>
                      <a:ext uri="{FF2B5EF4-FFF2-40B4-BE49-F238E27FC236}">
                        <a16:creationId xmlns:a16="http://schemas.microsoft.com/office/drawing/2014/main" id="{E64A2D2B-1DE7-4344-A774-1E6E120702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429424" y="1222522"/>
                    <a:ext cx="1470146" cy="140822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1" name="群組 50">
                  <a:extLst>
                    <a:ext uri="{FF2B5EF4-FFF2-40B4-BE49-F238E27FC236}">
                      <a16:creationId xmlns:a16="http://schemas.microsoft.com/office/drawing/2014/main" id="{A979541F-FE21-4F45-910A-8B190521B79F}"/>
                    </a:ext>
                  </a:extLst>
                </p:cNvPr>
                <p:cNvGrpSpPr/>
                <p:nvPr/>
              </p:nvGrpSpPr>
              <p:grpSpPr>
                <a:xfrm>
                  <a:off x="2118080" y="2919498"/>
                  <a:ext cx="1750250" cy="1702509"/>
                  <a:chOff x="2118080" y="2919498"/>
                  <a:chExt cx="1750250" cy="1702509"/>
                </a:xfrm>
              </p:grpSpPr>
              <p:sp>
                <p:nvSpPr>
                  <p:cNvPr id="64" name="Google Shape;2201;p69">
                    <a:extLst>
                      <a:ext uri="{FF2B5EF4-FFF2-40B4-BE49-F238E27FC236}">
                        <a16:creationId xmlns:a16="http://schemas.microsoft.com/office/drawing/2014/main" id="{19D0E1A0-57B3-4155-BD24-E953E0188A9D}"/>
                      </a:ext>
                    </a:extLst>
                  </p:cNvPr>
                  <p:cNvSpPr/>
                  <p:nvPr/>
                </p:nvSpPr>
                <p:spPr>
                  <a:xfrm>
                    <a:off x="2118080" y="2919498"/>
                    <a:ext cx="1750250" cy="1702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389" h="62378" extrusionOk="0">
                        <a:moveTo>
                          <a:pt x="31194" y="0"/>
                        </a:moveTo>
                        <a:cubicBezTo>
                          <a:pt x="13966" y="0"/>
                          <a:pt x="0" y="13966"/>
                          <a:pt x="0" y="31183"/>
                        </a:cubicBezTo>
                        <a:cubicBezTo>
                          <a:pt x="0" y="48411"/>
                          <a:pt x="13966" y="62377"/>
                          <a:pt x="31194" y="62377"/>
                        </a:cubicBezTo>
                        <a:cubicBezTo>
                          <a:pt x="48423" y="62377"/>
                          <a:pt x="62389" y="48411"/>
                          <a:pt x="62389" y="31183"/>
                        </a:cubicBezTo>
                        <a:cubicBezTo>
                          <a:pt x="62389" y="13966"/>
                          <a:pt x="48423" y="0"/>
                          <a:pt x="31194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pic>
                <p:nvPicPr>
                  <p:cNvPr id="65" name="圖片 8">
                    <a:extLst>
                      <a:ext uri="{FF2B5EF4-FFF2-40B4-BE49-F238E27FC236}">
                        <a16:creationId xmlns:a16="http://schemas.microsoft.com/office/drawing/2014/main" id="{92861C64-5085-48F9-B3EB-D816AA6262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290197" y="3073459"/>
                    <a:ext cx="1431255" cy="139246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2" name="Google Shape;2192;p69">
                  <a:extLst>
                    <a:ext uri="{FF2B5EF4-FFF2-40B4-BE49-F238E27FC236}">
                      <a16:creationId xmlns:a16="http://schemas.microsoft.com/office/drawing/2014/main" id="{FB20CB4C-35CB-4F07-A43F-83353C9FA3A1}"/>
                    </a:ext>
                  </a:extLst>
                </p:cNvPr>
                <p:cNvSpPr/>
                <p:nvPr/>
              </p:nvSpPr>
              <p:spPr>
                <a:xfrm>
                  <a:off x="4257615" y="2919498"/>
                  <a:ext cx="1750279" cy="170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90" h="62378" extrusionOk="0">
                      <a:moveTo>
                        <a:pt x="31195" y="0"/>
                      </a:moveTo>
                      <a:cubicBezTo>
                        <a:pt x="13967" y="0"/>
                        <a:pt x="1" y="13966"/>
                        <a:pt x="1" y="31183"/>
                      </a:cubicBezTo>
                      <a:cubicBezTo>
                        <a:pt x="1" y="48411"/>
                        <a:pt x="13967" y="62377"/>
                        <a:pt x="31195" y="62377"/>
                      </a:cubicBezTo>
                      <a:cubicBezTo>
                        <a:pt x="48423" y="62377"/>
                        <a:pt x="62389" y="48411"/>
                        <a:pt x="62389" y="31183"/>
                      </a:cubicBezTo>
                      <a:cubicBezTo>
                        <a:pt x="62389" y="13966"/>
                        <a:pt x="48423" y="0"/>
                        <a:pt x="3119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 panose="020B0604020202020204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56" name="群組 55">
                  <a:extLst>
                    <a:ext uri="{FF2B5EF4-FFF2-40B4-BE49-F238E27FC236}">
                      <a16:creationId xmlns:a16="http://schemas.microsoft.com/office/drawing/2014/main" id="{CABC9575-D93B-4B48-9F07-C5AB1384C58D}"/>
                    </a:ext>
                  </a:extLst>
                </p:cNvPr>
                <p:cNvGrpSpPr/>
                <p:nvPr/>
              </p:nvGrpSpPr>
              <p:grpSpPr>
                <a:xfrm>
                  <a:off x="2118080" y="1018454"/>
                  <a:ext cx="1750250" cy="1702483"/>
                  <a:chOff x="2118080" y="1018454"/>
                  <a:chExt cx="1750250" cy="1702483"/>
                </a:xfrm>
              </p:grpSpPr>
              <p:sp>
                <p:nvSpPr>
                  <p:cNvPr id="57" name="Google Shape;2198;p69">
                    <a:extLst>
                      <a:ext uri="{FF2B5EF4-FFF2-40B4-BE49-F238E27FC236}">
                        <a16:creationId xmlns:a16="http://schemas.microsoft.com/office/drawing/2014/main" id="{0BE9DC85-CFA0-4EC8-9D7B-94F254B1321C}"/>
                      </a:ext>
                    </a:extLst>
                  </p:cNvPr>
                  <p:cNvSpPr/>
                  <p:nvPr/>
                </p:nvSpPr>
                <p:spPr>
                  <a:xfrm>
                    <a:off x="2118080" y="1018454"/>
                    <a:ext cx="1750250" cy="1702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389" h="62377" extrusionOk="0">
                        <a:moveTo>
                          <a:pt x="31194" y="0"/>
                        </a:moveTo>
                        <a:cubicBezTo>
                          <a:pt x="13966" y="0"/>
                          <a:pt x="0" y="13966"/>
                          <a:pt x="0" y="31182"/>
                        </a:cubicBezTo>
                        <a:cubicBezTo>
                          <a:pt x="0" y="48411"/>
                          <a:pt x="13966" y="62377"/>
                          <a:pt x="31194" y="62377"/>
                        </a:cubicBezTo>
                        <a:cubicBezTo>
                          <a:pt x="48423" y="62377"/>
                          <a:pt x="62389" y="48411"/>
                          <a:pt x="62389" y="31182"/>
                        </a:cubicBezTo>
                        <a:cubicBezTo>
                          <a:pt x="62389" y="13966"/>
                          <a:pt x="48423" y="0"/>
                          <a:pt x="3119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 panose="020B0604020202020204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pic>
                <p:nvPicPr>
                  <p:cNvPr id="60" name="圖片 59">
                    <a:extLst>
                      <a:ext uri="{FF2B5EF4-FFF2-40B4-BE49-F238E27FC236}">
                        <a16:creationId xmlns:a16="http://schemas.microsoft.com/office/drawing/2014/main" id="{21F0AE19-1C85-40A4-AF34-95397BAFF6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4000" l="10000" r="90000">
                                <a14:foregroundMark x1="37333" y1="82333" x2="38333" y2="77000"/>
                                <a14:foregroundMark x1="32333" y1="83667" x2="40667" y2="75333"/>
                                <a14:foregroundMark x1="36000" y1="74000" x2="29333" y2="83667"/>
                                <a14:foregroundMark x1="33000" y1="94000" x2="33000" y2="94000"/>
                                <a14:foregroundMark x1="27333" y1="90333" x2="27333" y2="90333"/>
                                <a14:foregroundMark x1="49000" y1="67667" x2="49000" y2="67667"/>
                                <a14:foregroundMark x1="52000" y1="61333" x2="52000" y2="61333"/>
                                <a14:foregroundMark x1="51333" y1="62667" x2="51333" y2="62667"/>
                                <a14:foregroundMark x1="50667" y1="63000" x2="50667" y2="63000"/>
                                <a14:foregroundMark x1="49333" y1="65333" x2="49333" y2="65333"/>
                                <a14:foregroundMark x1="48000" y1="68333" x2="48000" y2="68333"/>
                                <a14:foregroundMark x1="47000" y1="69333" x2="47000" y2="69667"/>
                                <a14:foregroundMark x1="47000" y1="70000" x2="47000" y2="70000"/>
                                <a14:foregroundMark x1="46667" y1="70333" x2="46667" y2="70333"/>
                                <a14:foregroundMark x1="49333" y1="65000" x2="49333" y2="65000"/>
                                <a14:foregroundMark x1="49333" y1="65000" x2="49333" y2="65000"/>
                                <a14:foregroundMark x1="50000" y1="65000" x2="50000" y2="65000"/>
                                <a14:foregroundMark x1="49000" y1="65000" x2="47333" y2="69667"/>
                                <a14:foregroundMark x1="51667" y1="63333" x2="49333" y2="6500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2381416" y="1210173"/>
                    <a:ext cx="1397981" cy="137002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9943E56E-3462-42DF-A38F-449B19C6214E}"/>
                  </a:ext>
                </a:extLst>
              </p:cNvPr>
              <p:cNvSpPr txBox="1"/>
              <p:nvPr/>
            </p:nvSpPr>
            <p:spPr>
              <a:xfrm>
                <a:off x="3754075" y="750906"/>
                <a:ext cx="569278" cy="320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優惠</a:t>
                </a:r>
              </a:p>
            </p:txBody>
          </p:sp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8D3AA624-06A9-466D-ACDB-632A7EE30966}"/>
                  </a:ext>
                </a:extLst>
              </p:cNvPr>
              <p:cNvSpPr txBox="1"/>
              <p:nvPr/>
            </p:nvSpPr>
            <p:spPr>
              <a:xfrm>
                <a:off x="5847283" y="2660368"/>
                <a:ext cx="569278" cy="320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廣告</a:t>
                </a:r>
              </a:p>
            </p:txBody>
          </p:sp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462A2129-BC2B-4D15-8689-7EDD08E791C7}"/>
                  </a:ext>
                </a:extLst>
              </p:cNvPr>
              <p:cNvSpPr txBox="1"/>
              <p:nvPr/>
            </p:nvSpPr>
            <p:spPr>
              <a:xfrm>
                <a:off x="5293684" y="2660369"/>
                <a:ext cx="569278" cy="320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租金</a:t>
                </a:r>
              </a:p>
            </p:txBody>
          </p:sp>
          <p:sp>
            <p:nvSpPr>
              <p:cNvPr id="48" name="文字方塊 47">
                <a:extLst>
                  <a:ext uri="{FF2B5EF4-FFF2-40B4-BE49-F238E27FC236}">
                    <a16:creationId xmlns:a16="http://schemas.microsoft.com/office/drawing/2014/main" id="{A4619298-19B5-4E70-BE2F-8ED3337E75BF}"/>
                  </a:ext>
                </a:extLst>
              </p:cNvPr>
              <p:cNvSpPr txBox="1"/>
              <p:nvPr/>
            </p:nvSpPr>
            <p:spPr>
              <a:xfrm>
                <a:off x="2289487" y="2654862"/>
                <a:ext cx="569278" cy="320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行程</a:t>
                </a:r>
              </a:p>
            </p:txBody>
          </p:sp>
        </p:grpSp>
      </p:grpSp>
      <p:pic>
        <p:nvPicPr>
          <p:cNvPr id="34" name="圖片 5">
            <a:extLst>
              <a:ext uri="{FF2B5EF4-FFF2-40B4-BE49-F238E27FC236}">
                <a16:creationId xmlns:a16="http://schemas.microsoft.com/office/drawing/2014/main" id="{12F342B8-4885-4345-BD8E-FA6AEFF95F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8207" y1="39279" x2="48207" y2="39279"/>
                        <a14:foregroundMark x1="53187" y1="37475" x2="53187" y2="37475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024" y="3200037"/>
            <a:ext cx="1047136" cy="1038734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5" name="圖片 6">
            <a:extLst>
              <a:ext uri="{FF2B5EF4-FFF2-40B4-BE49-F238E27FC236}">
                <a16:creationId xmlns:a16="http://schemas.microsoft.com/office/drawing/2014/main" id="{0187C5B9-CFD8-4C56-8551-50304B5130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03" b="98462" l="5528" r="93970">
                        <a14:foregroundMark x1="60804" y1="7692" x2="60804" y2="7692"/>
                        <a14:foregroundMark x1="44724" y1="4615" x2="44724" y2="4615"/>
                        <a14:foregroundMark x1="46734" y1="8718" x2="46734" y2="8718"/>
                        <a14:foregroundMark x1="48744" y1="8718" x2="48744" y2="8718"/>
                        <a14:foregroundMark x1="48744" y1="8718" x2="48744" y2="8718"/>
                        <a14:foregroundMark x1="50754" y1="8718" x2="79397" y2="16923"/>
                        <a14:foregroundMark x1="34673" y1="55385" x2="34673" y2="55385"/>
                        <a14:foregroundMark x1="30653" y1="56410" x2="62312" y2="57949"/>
                        <a14:foregroundMark x1="28141" y1="42564" x2="68342" y2="60513"/>
                        <a14:foregroundMark x1="54271" y1="35385" x2="83417" y2="56923"/>
                        <a14:foregroundMark x1="80402" y1="17949" x2="81407" y2="18974"/>
                        <a14:foregroundMark x1="81910" y1="19487" x2="82915" y2="20513"/>
                        <a14:foregroundMark x1="83417" y1="21026" x2="85930" y2="25128"/>
                        <a14:foregroundMark x1="85930" y1="25128" x2="85930" y2="25128"/>
                        <a14:foregroundMark x1="85930" y1="25128" x2="87437" y2="30769"/>
                        <a14:foregroundMark x1="88442" y1="31795" x2="88442" y2="31795"/>
                        <a14:foregroundMark x1="88945" y1="36923" x2="89950" y2="40000"/>
                        <a14:foregroundMark x1="91457" y1="43590" x2="80402" y2="81026"/>
                        <a14:foregroundMark x1="80402" y1="81026" x2="79899" y2="81026"/>
                        <a14:foregroundMark x1="7538" y1="33846" x2="10050" y2="34872"/>
                        <a14:foregroundMark x1="12563" y1="26154" x2="50251" y2="8205"/>
                        <a14:foregroundMark x1="50251" y1="8205" x2="55779" y2="7179"/>
                        <a14:foregroundMark x1="44724" y1="7179" x2="17085" y2="22564"/>
                        <a14:foregroundMark x1="6030" y1="51795" x2="31658" y2="78462"/>
                        <a14:foregroundMark x1="31658" y1="78462" x2="25126" y2="89231"/>
                        <a14:foregroundMark x1="6030" y1="61026" x2="39698" y2="90769"/>
                        <a14:foregroundMark x1="39698" y1="90769" x2="51256" y2="94872"/>
                        <a14:foregroundMark x1="36181" y1="55897" x2="45226" y2="38974"/>
                        <a14:foregroundMark x1="31658" y1="10769" x2="31658" y2="10769"/>
                        <a14:foregroundMark x1="34171" y1="58974" x2="34171" y2="58974"/>
                        <a14:foregroundMark x1="79397" y1="83077" x2="79397" y2="83077"/>
                        <a14:foregroundMark x1="84422" y1="78974" x2="84422" y2="78974"/>
                        <a14:foregroundMark x1="86432" y1="77949" x2="91457" y2="69231"/>
                        <a14:foregroundMark x1="94472" y1="43590" x2="94472" y2="43590"/>
                        <a14:foregroundMark x1="62312" y1="77436" x2="62312" y2="77436"/>
                        <a14:foregroundMark x1="40704" y1="96923" x2="58794" y2="95897"/>
                        <a14:foregroundMark x1="38693" y1="96410" x2="41709" y2="98462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1849" y="2571750"/>
            <a:ext cx="468973" cy="440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6">
            <a:extLst>
              <a:ext uri="{FF2B5EF4-FFF2-40B4-BE49-F238E27FC236}">
                <a16:creationId xmlns:a16="http://schemas.microsoft.com/office/drawing/2014/main" id="{D81551B4-D73C-43F8-90D4-02B039958F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03" b="98462" l="5528" r="93970">
                        <a14:foregroundMark x1="60804" y1="7692" x2="60804" y2="7692"/>
                        <a14:foregroundMark x1="44724" y1="4615" x2="44724" y2="4615"/>
                        <a14:foregroundMark x1="46734" y1="8718" x2="46734" y2="8718"/>
                        <a14:foregroundMark x1="48744" y1="8718" x2="48744" y2="8718"/>
                        <a14:foregroundMark x1="48744" y1="8718" x2="48744" y2="8718"/>
                        <a14:foregroundMark x1="50754" y1="8718" x2="79397" y2="16923"/>
                        <a14:foregroundMark x1="34673" y1="55385" x2="34673" y2="55385"/>
                        <a14:foregroundMark x1="30653" y1="56410" x2="62312" y2="57949"/>
                        <a14:foregroundMark x1="28141" y1="42564" x2="68342" y2="60513"/>
                        <a14:foregroundMark x1="54271" y1="35385" x2="83417" y2="56923"/>
                        <a14:foregroundMark x1="80402" y1="17949" x2="81407" y2="18974"/>
                        <a14:foregroundMark x1="81910" y1="19487" x2="82915" y2="20513"/>
                        <a14:foregroundMark x1="83417" y1="21026" x2="85930" y2="25128"/>
                        <a14:foregroundMark x1="85930" y1="25128" x2="85930" y2="25128"/>
                        <a14:foregroundMark x1="85930" y1="25128" x2="87437" y2="30769"/>
                        <a14:foregroundMark x1="88442" y1="31795" x2="88442" y2="31795"/>
                        <a14:foregroundMark x1="88945" y1="36923" x2="89950" y2="40000"/>
                        <a14:foregroundMark x1="91457" y1="43590" x2="80402" y2="81026"/>
                        <a14:foregroundMark x1="80402" y1="81026" x2="79899" y2="81026"/>
                        <a14:foregroundMark x1="7538" y1="33846" x2="10050" y2="34872"/>
                        <a14:foregroundMark x1="12563" y1="26154" x2="50251" y2="8205"/>
                        <a14:foregroundMark x1="50251" y1="8205" x2="55779" y2="7179"/>
                        <a14:foregroundMark x1="44724" y1="7179" x2="17085" y2="22564"/>
                        <a14:foregroundMark x1="6030" y1="51795" x2="31658" y2="78462"/>
                        <a14:foregroundMark x1="31658" y1="78462" x2="25126" y2="89231"/>
                        <a14:foregroundMark x1="6030" y1="61026" x2="39698" y2="90769"/>
                        <a14:foregroundMark x1="39698" y1="90769" x2="51256" y2="94872"/>
                        <a14:foregroundMark x1="36181" y1="55897" x2="45226" y2="38974"/>
                        <a14:foregroundMark x1="31658" y1="10769" x2="31658" y2="10769"/>
                        <a14:foregroundMark x1="34171" y1="58974" x2="34171" y2="58974"/>
                        <a14:foregroundMark x1="79397" y1="83077" x2="79397" y2="83077"/>
                        <a14:foregroundMark x1="84422" y1="78974" x2="84422" y2="78974"/>
                        <a14:foregroundMark x1="86432" y1="77949" x2="91457" y2="69231"/>
                        <a14:foregroundMark x1="94472" y1="43590" x2="94472" y2="43590"/>
                        <a14:foregroundMark x1="62312" y1="77436" x2="62312" y2="77436"/>
                        <a14:foregroundMark x1="40704" y1="96923" x2="58794" y2="95897"/>
                        <a14:foregroundMark x1="38693" y1="96410" x2="41709" y2="98462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6582" y="4622405"/>
            <a:ext cx="468973" cy="440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6">
            <a:extLst>
              <a:ext uri="{FF2B5EF4-FFF2-40B4-BE49-F238E27FC236}">
                <a16:creationId xmlns:a16="http://schemas.microsoft.com/office/drawing/2014/main" id="{C93BB750-9D6E-4DA2-953B-7ECBD5251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03" b="98462" l="5528" r="93970">
                        <a14:foregroundMark x1="60804" y1="7692" x2="60804" y2="7692"/>
                        <a14:foregroundMark x1="44724" y1="4615" x2="44724" y2="4615"/>
                        <a14:foregroundMark x1="46734" y1="8718" x2="46734" y2="8718"/>
                        <a14:foregroundMark x1="48744" y1="8718" x2="48744" y2="8718"/>
                        <a14:foregroundMark x1="48744" y1="8718" x2="48744" y2="8718"/>
                        <a14:foregroundMark x1="50754" y1="8718" x2="79397" y2="16923"/>
                        <a14:foregroundMark x1="34673" y1="55385" x2="34673" y2="55385"/>
                        <a14:foregroundMark x1="30653" y1="56410" x2="62312" y2="57949"/>
                        <a14:foregroundMark x1="28141" y1="42564" x2="68342" y2="60513"/>
                        <a14:foregroundMark x1="54271" y1="35385" x2="83417" y2="56923"/>
                        <a14:foregroundMark x1="80402" y1="17949" x2="81407" y2="18974"/>
                        <a14:foregroundMark x1="81910" y1="19487" x2="82915" y2="20513"/>
                        <a14:foregroundMark x1="83417" y1="21026" x2="85930" y2="25128"/>
                        <a14:foregroundMark x1="85930" y1="25128" x2="85930" y2="25128"/>
                        <a14:foregroundMark x1="85930" y1="25128" x2="87437" y2="30769"/>
                        <a14:foregroundMark x1="88442" y1="31795" x2="88442" y2="31795"/>
                        <a14:foregroundMark x1="88945" y1="36923" x2="89950" y2="40000"/>
                        <a14:foregroundMark x1="91457" y1="43590" x2="80402" y2="81026"/>
                        <a14:foregroundMark x1="80402" y1="81026" x2="79899" y2="81026"/>
                        <a14:foregroundMark x1="7538" y1="33846" x2="10050" y2="34872"/>
                        <a14:foregroundMark x1="12563" y1="26154" x2="50251" y2="8205"/>
                        <a14:foregroundMark x1="50251" y1="8205" x2="55779" y2="7179"/>
                        <a14:foregroundMark x1="44724" y1="7179" x2="17085" y2="22564"/>
                        <a14:foregroundMark x1="6030" y1="51795" x2="31658" y2="78462"/>
                        <a14:foregroundMark x1="31658" y1="78462" x2="25126" y2="89231"/>
                        <a14:foregroundMark x1="6030" y1="61026" x2="39698" y2="90769"/>
                        <a14:foregroundMark x1="39698" y1="90769" x2="51256" y2="94872"/>
                        <a14:foregroundMark x1="36181" y1="55897" x2="45226" y2="38974"/>
                        <a14:foregroundMark x1="31658" y1="10769" x2="31658" y2="10769"/>
                        <a14:foregroundMark x1="34171" y1="58974" x2="34171" y2="58974"/>
                        <a14:foregroundMark x1="79397" y1="83077" x2="79397" y2="83077"/>
                        <a14:foregroundMark x1="84422" y1="78974" x2="84422" y2="78974"/>
                        <a14:foregroundMark x1="86432" y1="77949" x2="91457" y2="69231"/>
                        <a14:foregroundMark x1="94472" y1="43590" x2="94472" y2="43590"/>
                        <a14:foregroundMark x1="62312" y1="77436" x2="62312" y2="77436"/>
                        <a14:foregroundMark x1="40704" y1="96923" x2="58794" y2="95897"/>
                        <a14:foregroundMark x1="38693" y1="96410" x2="41709" y2="98462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8905" y="1183021"/>
            <a:ext cx="468973" cy="440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331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46">
            <a:extLst>
              <a:ext uri="{FF2B5EF4-FFF2-40B4-BE49-F238E27FC236}">
                <a16:creationId xmlns:a16="http://schemas.microsoft.com/office/drawing/2014/main" id="{4C4BBD00-1769-4B76-8CE9-886BADAD4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458292" y="-2061892"/>
            <a:ext cx="347472" cy="5143500"/>
          </a:xfrm>
          <a:prstGeom prst="rect">
            <a:avLst/>
          </a:prstGeom>
        </p:spPr>
      </p:pic>
      <p:sp>
        <p:nvSpPr>
          <p:cNvPr id="48" name="Google Shape;914;p48">
            <a:extLst>
              <a:ext uri="{FF2B5EF4-FFF2-40B4-BE49-F238E27FC236}">
                <a16:creationId xmlns:a16="http://schemas.microsoft.com/office/drawing/2014/main" id="{D322F067-99B9-4B37-BA6B-5DD97111DA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4000" y="336325"/>
            <a:ext cx="638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altLang="zh-TW"/>
              <a:t>Technique</a:t>
            </a:r>
            <a:endParaRPr lang="zh-TW" altLang="en-GB"/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FEE7103D-9F50-4589-B8C4-AFCAAB45F94E}"/>
              </a:ext>
            </a:extLst>
          </p:cNvPr>
          <p:cNvGrpSpPr/>
          <p:nvPr/>
        </p:nvGrpSpPr>
        <p:grpSpPr>
          <a:xfrm>
            <a:off x="3300664" y="309540"/>
            <a:ext cx="1205999" cy="1286063"/>
            <a:chOff x="1840858" y="3588663"/>
            <a:chExt cx="982368" cy="1004738"/>
          </a:xfrm>
        </p:grpSpPr>
        <p:sp>
          <p:nvSpPr>
            <p:cNvPr id="50" name="Google Shape;2201;p69">
              <a:extLst>
                <a:ext uri="{FF2B5EF4-FFF2-40B4-BE49-F238E27FC236}">
                  <a16:creationId xmlns:a16="http://schemas.microsoft.com/office/drawing/2014/main" id="{D35E6867-D363-498E-9CB1-206998CE6DD0}"/>
                </a:ext>
              </a:extLst>
            </p:cNvPr>
            <p:cNvSpPr/>
            <p:nvPr/>
          </p:nvSpPr>
          <p:spPr>
            <a:xfrm>
              <a:off x="1840858" y="3651213"/>
              <a:ext cx="982368" cy="942188"/>
            </a:xfrm>
            <a:custGeom>
              <a:avLst/>
              <a:gdLst/>
              <a:ahLst/>
              <a:cxnLst/>
              <a:rect l="l" t="t" r="r" b="b"/>
              <a:pathLst>
                <a:path w="62389" h="62378" extrusionOk="0">
                  <a:moveTo>
                    <a:pt x="31194" y="0"/>
                  </a:moveTo>
                  <a:cubicBezTo>
                    <a:pt x="13966" y="0"/>
                    <a:pt x="0" y="13966"/>
                    <a:pt x="0" y="31183"/>
                  </a:cubicBezTo>
                  <a:cubicBezTo>
                    <a:pt x="0" y="48411"/>
                    <a:pt x="13966" y="62377"/>
                    <a:pt x="31194" y="62377"/>
                  </a:cubicBezTo>
                  <a:cubicBezTo>
                    <a:pt x="48423" y="62377"/>
                    <a:pt x="62389" y="48411"/>
                    <a:pt x="62389" y="31183"/>
                  </a:cubicBezTo>
                  <a:cubicBezTo>
                    <a:pt x="62389" y="13966"/>
                    <a:pt x="48423" y="0"/>
                    <a:pt x="31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52" name="圖片 5">
              <a:extLst>
                <a:ext uri="{FF2B5EF4-FFF2-40B4-BE49-F238E27FC236}">
                  <a16:creationId xmlns:a16="http://schemas.microsoft.com/office/drawing/2014/main" id="{40D4BBB4-5D7D-4AC4-B960-F61DC050F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8142" y="3588663"/>
              <a:ext cx="836661" cy="836661"/>
            </a:xfrm>
            <a:prstGeom prst="rect">
              <a:avLst/>
            </a:prstGeom>
          </p:spPr>
        </p:pic>
      </p:grp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8864ADAA-2BC2-4544-B904-5CDE6A1FD276}"/>
              </a:ext>
            </a:extLst>
          </p:cNvPr>
          <p:cNvSpPr txBox="1"/>
          <p:nvPr/>
        </p:nvSpPr>
        <p:spPr>
          <a:xfrm>
            <a:off x="5239930" y="665379"/>
            <a:ext cx="6497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廣告</a:t>
            </a:r>
          </a:p>
        </p:txBody>
      </p:sp>
      <p:sp>
        <p:nvSpPr>
          <p:cNvPr id="55" name="流程圖: 替代程序 54">
            <a:extLst>
              <a:ext uri="{FF2B5EF4-FFF2-40B4-BE49-F238E27FC236}">
                <a16:creationId xmlns:a16="http://schemas.microsoft.com/office/drawing/2014/main" id="{BB75CC0E-AE1A-46D4-AA9D-B6C450FBA001}"/>
              </a:ext>
            </a:extLst>
          </p:cNvPr>
          <p:cNvSpPr/>
          <p:nvPr/>
        </p:nvSpPr>
        <p:spPr>
          <a:xfrm>
            <a:off x="6210124" y="285755"/>
            <a:ext cx="2010239" cy="4360136"/>
          </a:xfrm>
          <a:prstGeom prst="flowChartAlternateProcess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7E9E48DC-9E65-405D-B101-C7C96171C428}"/>
              </a:ext>
            </a:extLst>
          </p:cNvPr>
          <p:cNvGrpSpPr/>
          <p:nvPr/>
        </p:nvGrpSpPr>
        <p:grpSpPr>
          <a:xfrm>
            <a:off x="6854634" y="622675"/>
            <a:ext cx="814424" cy="855832"/>
            <a:chOff x="5000012" y="1261050"/>
            <a:chExt cx="638155" cy="722404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DE6BA981-4C9D-48BA-A1CD-DF6F37F49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9840" y="1261050"/>
              <a:ext cx="498501" cy="498501"/>
            </a:xfrm>
            <a:prstGeom prst="rect">
              <a:avLst/>
            </a:prstGeom>
          </p:spPr>
        </p:pic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5B20755B-FDD1-4D5B-AD2C-447CBEBC316E}"/>
                </a:ext>
              </a:extLst>
            </p:cNvPr>
            <p:cNvSpPr txBox="1"/>
            <p:nvPr/>
          </p:nvSpPr>
          <p:spPr>
            <a:xfrm>
              <a:off x="5000012" y="1737233"/>
              <a:ext cx="638155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0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Server</a:t>
              </a:r>
              <a:endParaRPr lang="zh-TW" altLang="en-US" sz="1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64" name="圖片 63">
            <a:extLst>
              <a:ext uri="{FF2B5EF4-FFF2-40B4-BE49-F238E27FC236}">
                <a16:creationId xmlns:a16="http://schemas.microsoft.com/office/drawing/2014/main" id="{BA3E009D-569D-475D-B6E0-26793653BF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000" b="85500" l="28000" r="75375">
                        <a14:foregroundMark x1="42625" y1="17000" x2="42625" y2="17000"/>
                        <a14:foregroundMark x1="28000" y1="78667" x2="28000" y2="78667"/>
                        <a14:foregroundMark x1="35375" y1="81333" x2="35375" y2="81333"/>
                        <a14:foregroundMark x1="34875" y1="75667" x2="34875" y2="75667"/>
                        <a14:foregroundMark x1="38250" y1="82833" x2="38250" y2="82833"/>
                        <a14:foregroundMark x1="45875" y1="82000" x2="45875" y2="82000"/>
                        <a14:foregroundMark x1="50250" y1="79500" x2="50250" y2="79500"/>
                        <a14:foregroundMark x1="60750" y1="82833" x2="60750" y2="82833"/>
                        <a14:foregroundMark x1="67125" y1="78667" x2="67125" y2="78667"/>
                        <a14:foregroundMark x1="75375" y1="81500" x2="75375" y2="81500"/>
                      </a14:backgroundRemoval>
                    </a14:imgEffect>
                  </a14:imgLayer>
                </a14:imgProps>
              </a:ext>
            </a:extLst>
          </a:blip>
          <a:srcRect l="22809" t="10186" r="19147" b="6129"/>
          <a:stretch/>
        </p:blipFill>
        <p:spPr>
          <a:xfrm>
            <a:off x="6826669" y="3332191"/>
            <a:ext cx="874200" cy="948087"/>
          </a:xfrm>
          <a:prstGeom prst="rect">
            <a:avLst/>
          </a:prstGeom>
        </p:spPr>
      </p:pic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422B8EC6-ED4C-40D0-8FA3-D774F5CA3204}"/>
              </a:ext>
            </a:extLst>
          </p:cNvPr>
          <p:cNvCxnSpPr>
            <a:cxnSpLocks/>
          </p:cNvCxnSpPr>
          <p:nvPr/>
        </p:nvCxnSpPr>
        <p:spPr>
          <a:xfrm flipH="1">
            <a:off x="4759151" y="1148310"/>
            <a:ext cx="216226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7" name="圖片 66">
            <a:extLst>
              <a:ext uri="{FF2B5EF4-FFF2-40B4-BE49-F238E27FC236}">
                <a16:creationId xmlns:a16="http://schemas.microsoft.com/office/drawing/2014/main" id="{9BB10ABC-7B01-46D3-8A4E-6EB13EFB7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6" y="1641065"/>
            <a:ext cx="347472" cy="5143500"/>
          </a:xfrm>
          <a:prstGeom prst="rect">
            <a:avLst/>
          </a:prstGeom>
        </p:spPr>
      </p:pic>
      <p:sp>
        <p:nvSpPr>
          <p:cNvPr id="68" name="語音泡泡: 橢圓形 67">
            <a:extLst>
              <a:ext uri="{FF2B5EF4-FFF2-40B4-BE49-F238E27FC236}">
                <a16:creationId xmlns:a16="http://schemas.microsoft.com/office/drawing/2014/main" id="{8AD009FF-76D8-4F83-9FEE-3ED47830A09B}"/>
              </a:ext>
            </a:extLst>
          </p:cNvPr>
          <p:cNvSpPr/>
          <p:nvPr/>
        </p:nvSpPr>
        <p:spPr>
          <a:xfrm>
            <a:off x="3556979" y="1713492"/>
            <a:ext cx="2009547" cy="1197729"/>
          </a:xfrm>
          <a:prstGeom prst="wedgeEllipseCallout">
            <a:avLst>
              <a:gd name="adj1" fmla="val 31995"/>
              <a:gd name="adj2" fmla="val 5307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B38E2BD6-1F82-4DF5-8F9C-F95B4724A7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140" y1="28424" x2="59432" y2="29199"/>
                        <a14:foregroundMark x1="45736" y1="24806" x2="45736" y2="24806"/>
                        <a14:foregroundMark x1="41085" y1="58398" x2="41085" y2="58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7856" y="1788788"/>
            <a:ext cx="1056437" cy="1056437"/>
          </a:xfrm>
          <a:prstGeom prst="rect">
            <a:avLst/>
          </a:prstGeom>
        </p:spPr>
      </p:pic>
      <p:grpSp>
        <p:nvGrpSpPr>
          <p:cNvPr id="71" name="群組 70">
            <a:extLst>
              <a:ext uri="{FF2B5EF4-FFF2-40B4-BE49-F238E27FC236}">
                <a16:creationId xmlns:a16="http://schemas.microsoft.com/office/drawing/2014/main" id="{827648D9-3965-4B57-A7AF-3473990A272D}"/>
              </a:ext>
            </a:extLst>
          </p:cNvPr>
          <p:cNvGrpSpPr/>
          <p:nvPr/>
        </p:nvGrpSpPr>
        <p:grpSpPr>
          <a:xfrm rot="2106821">
            <a:off x="1889700" y="1732564"/>
            <a:ext cx="1322051" cy="1440201"/>
            <a:chOff x="677628" y="2196190"/>
            <a:chExt cx="1115005" cy="1173917"/>
          </a:xfrm>
        </p:grpSpPr>
        <p:sp>
          <p:nvSpPr>
            <p:cNvPr id="72" name="Google Shape;2201;p69">
              <a:extLst>
                <a:ext uri="{FF2B5EF4-FFF2-40B4-BE49-F238E27FC236}">
                  <a16:creationId xmlns:a16="http://schemas.microsoft.com/office/drawing/2014/main" id="{0D1FF451-65AD-4C9E-B7CB-11808044D269}"/>
                </a:ext>
              </a:extLst>
            </p:cNvPr>
            <p:cNvSpPr/>
            <p:nvPr/>
          </p:nvSpPr>
          <p:spPr>
            <a:xfrm>
              <a:off x="775504" y="2387089"/>
              <a:ext cx="1017129" cy="983018"/>
            </a:xfrm>
            <a:custGeom>
              <a:avLst/>
              <a:gdLst/>
              <a:ahLst/>
              <a:cxnLst/>
              <a:rect l="l" t="t" r="r" b="b"/>
              <a:pathLst>
                <a:path w="62389" h="62378" extrusionOk="0">
                  <a:moveTo>
                    <a:pt x="31194" y="0"/>
                  </a:moveTo>
                  <a:cubicBezTo>
                    <a:pt x="13966" y="0"/>
                    <a:pt x="0" y="13966"/>
                    <a:pt x="0" y="31183"/>
                  </a:cubicBezTo>
                  <a:cubicBezTo>
                    <a:pt x="0" y="48411"/>
                    <a:pt x="13966" y="62377"/>
                    <a:pt x="31194" y="62377"/>
                  </a:cubicBezTo>
                  <a:cubicBezTo>
                    <a:pt x="48423" y="62377"/>
                    <a:pt x="62389" y="48411"/>
                    <a:pt x="62389" y="31183"/>
                  </a:cubicBezTo>
                  <a:cubicBezTo>
                    <a:pt x="62389" y="13966"/>
                    <a:pt x="48423" y="0"/>
                    <a:pt x="31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76" name="圖片 8">
              <a:extLst>
                <a:ext uri="{FF2B5EF4-FFF2-40B4-BE49-F238E27FC236}">
                  <a16:creationId xmlns:a16="http://schemas.microsoft.com/office/drawing/2014/main" id="{333B6F2F-34EC-4B2F-A1F7-8340524C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9493179">
              <a:off x="677628" y="2196190"/>
              <a:ext cx="1017129" cy="983185"/>
            </a:xfrm>
            <a:prstGeom prst="rect">
              <a:avLst/>
            </a:prstGeom>
          </p:spPr>
        </p:pic>
      </p:grp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5AC3AF91-C2E4-4C83-BBA3-20834E29934F}"/>
              </a:ext>
            </a:extLst>
          </p:cNvPr>
          <p:cNvSpPr txBox="1"/>
          <p:nvPr/>
        </p:nvSpPr>
        <p:spPr>
          <a:xfrm>
            <a:off x="5145740" y="2873010"/>
            <a:ext cx="6497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旅程</a:t>
            </a:r>
          </a:p>
        </p:txBody>
      </p:sp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A94D674A-9B69-40F0-8CDF-51688AAEBDAE}"/>
              </a:ext>
            </a:extLst>
          </p:cNvPr>
          <p:cNvCxnSpPr>
            <a:cxnSpLocks/>
          </p:cNvCxnSpPr>
          <p:nvPr/>
        </p:nvCxnSpPr>
        <p:spPr>
          <a:xfrm>
            <a:off x="4511777" y="975445"/>
            <a:ext cx="210605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9" name="語音泡泡: 橢圓形 78">
            <a:extLst>
              <a:ext uri="{FF2B5EF4-FFF2-40B4-BE49-F238E27FC236}">
                <a16:creationId xmlns:a16="http://schemas.microsoft.com/office/drawing/2014/main" id="{FD30B484-1CB5-4460-8DAB-BF476EE344A0}"/>
              </a:ext>
            </a:extLst>
          </p:cNvPr>
          <p:cNvSpPr/>
          <p:nvPr/>
        </p:nvSpPr>
        <p:spPr>
          <a:xfrm>
            <a:off x="2843718" y="3096785"/>
            <a:ext cx="1968069" cy="1067581"/>
          </a:xfrm>
          <a:prstGeom prst="wedgeEllipseCallout">
            <a:avLst>
              <a:gd name="adj1" fmla="val -48872"/>
              <a:gd name="adj2" fmla="val 5190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B83DD795-71C3-4CA5-B37E-D29ED67600F2}"/>
              </a:ext>
            </a:extLst>
          </p:cNvPr>
          <p:cNvGrpSpPr/>
          <p:nvPr/>
        </p:nvGrpSpPr>
        <p:grpSpPr>
          <a:xfrm rot="2106821">
            <a:off x="740755" y="3491873"/>
            <a:ext cx="1297602" cy="1443721"/>
            <a:chOff x="1126620" y="3725431"/>
            <a:chExt cx="1297602" cy="1443721"/>
          </a:xfrm>
        </p:grpSpPr>
        <p:sp>
          <p:nvSpPr>
            <p:cNvPr id="82" name="Google Shape;2201;p69">
              <a:extLst>
                <a:ext uri="{FF2B5EF4-FFF2-40B4-BE49-F238E27FC236}">
                  <a16:creationId xmlns:a16="http://schemas.microsoft.com/office/drawing/2014/main" id="{3205B942-2065-4D91-9B69-E94A4C3B939E}"/>
                </a:ext>
              </a:extLst>
            </p:cNvPr>
            <p:cNvSpPr/>
            <p:nvPr/>
          </p:nvSpPr>
          <p:spPr>
            <a:xfrm>
              <a:off x="1218222" y="3963152"/>
              <a:ext cx="1206000" cy="1206000"/>
            </a:xfrm>
            <a:custGeom>
              <a:avLst/>
              <a:gdLst/>
              <a:ahLst/>
              <a:cxnLst/>
              <a:rect l="l" t="t" r="r" b="b"/>
              <a:pathLst>
                <a:path w="62389" h="62378" extrusionOk="0">
                  <a:moveTo>
                    <a:pt x="31194" y="0"/>
                  </a:moveTo>
                  <a:cubicBezTo>
                    <a:pt x="13966" y="0"/>
                    <a:pt x="0" y="13966"/>
                    <a:pt x="0" y="31183"/>
                  </a:cubicBezTo>
                  <a:cubicBezTo>
                    <a:pt x="0" y="48411"/>
                    <a:pt x="13966" y="62377"/>
                    <a:pt x="31194" y="62377"/>
                  </a:cubicBezTo>
                  <a:cubicBezTo>
                    <a:pt x="48423" y="62377"/>
                    <a:pt x="62389" y="48411"/>
                    <a:pt x="62389" y="31183"/>
                  </a:cubicBezTo>
                  <a:cubicBezTo>
                    <a:pt x="62389" y="13966"/>
                    <a:pt x="48423" y="0"/>
                    <a:pt x="31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56587877-25BD-4875-A853-133BB2DF4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4000" l="10000" r="90000">
                          <a14:foregroundMark x1="37333" y1="82333" x2="38333" y2="77000"/>
                          <a14:foregroundMark x1="32333" y1="83667" x2="40667" y2="75333"/>
                          <a14:foregroundMark x1="36000" y1="74000" x2="29333" y2="83667"/>
                          <a14:foregroundMark x1="33000" y1="94000" x2="33000" y2="94000"/>
                          <a14:foregroundMark x1="27333" y1="90333" x2="27333" y2="90333"/>
                          <a14:foregroundMark x1="49000" y1="67667" x2="49000" y2="67667"/>
                          <a14:foregroundMark x1="52000" y1="61333" x2="52000" y2="61333"/>
                          <a14:foregroundMark x1="51333" y1="62667" x2="51333" y2="62667"/>
                          <a14:foregroundMark x1="50667" y1="63000" x2="50667" y2="63000"/>
                          <a14:foregroundMark x1="49333" y1="65333" x2="49333" y2="65333"/>
                          <a14:foregroundMark x1="48000" y1="68333" x2="48000" y2="68333"/>
                          <a14:foregroundMark x1="47000" y1="69333" x2="47000" y2="69667"/>
                          <a14:foregroundMark x1="47000" y1="70000" x2="47000" y2="70000"/>
                          <a14:foregroundMark x1="46667" y1="70333" x2="46667" y2="70333"/>
                          <a14:foregroundMark x1="49333" y1="65000" x2="49333" y2="65000"/>
                          <a14:foregroundMark x1="49333" y1="65000" x2="49333" y2="65000"/>
                          <a14:foregroundMark x1="50000" y1="65000" x2="50000" y2="65000"/>
                          <a14:foregroundMark x1="49000" y1="65000" x2="47333" y2="69667"/>
                          <a14:foregroundMark x1="51667" y1="63333" x2="49333" y2="6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493179" flipH="1">
              <a:off x="1126620" y="3725431"/>
              <a:ext cx="1201859" cy="1201859"/>
            </a:xfrm>
            <a:prstGeom prst="rect">
              <a:avLst/>
            </a:prstGeom>
          </p:spPr>
        </p:pic>
      </p:grp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85AE6261-5918-4262-B99C-34B6BB766C7B}"/>
              </a:ext>
            </a:extLst>
          </p:cNvPr>
          <p:cNvSpPr txBox="1"/>
          <p:nvPr/>
        </p:nvSpPr>
        <p:spPr>
          <a:xfrm>
            <a:off x="2457631" y="4126390"/>
            <a:ext cx="6497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導航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DE5D0AFE-7E3D-427D-9298-7FE6D94D2FB7}"/>
              </a:ext>
            </a:extLst>
          </p:cNvPr>
          <p:cNvSpPr txBox="1"/>
          <p:nvPr/>
        </p:nvSpPr>
        <p:spPr>
          <a:xfrm>
            <a:off x="3583033" y="1162894"/>
            <a:ext cx="6497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商家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2C935645-0618-4F74-8E8F-28166F8774CC}"/>
              </a:ext>
            </a:extLst>
          </p:cNvPr>
          <p:cNvSpPr txBox="1"/>
          <p:nvPr/>
        </p:nvSpPr>
        <p:spPr>
          <a:xfrm>
            <a:off x="1956788" y="2821024"/>
            <a:ext cx="11566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旅遊達人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774DEBC5-3185-4605-A818-FDAD275E0B20}"/>
              </a:ext>
            </a:extLst>
          </p:cNvPr>
          <p:cNvSpPr txBox="1"/>
          <p:nvPr/>
        </p:nvSpPr>
        <p:spPr>
          <a:xfrm>
            <a:off x="779256" y="4563478"/>
            <a:ext cx="11566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旅客</a:t>
            </a: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ACCC387E-2412-4291-813A-869159AF7014}"/>
              </a:ext>
            </a:extLst>
          </p:cNvPr>
          <p:cNvCxnSpPr>
            <a:cxnSpLocks/>
          </p:cNvCxnSpPr>
          <p:nvPr/>
        </p:nvCxnSpPr>
        <p:spPr>
          <a:xfrm>
            <a:off x="3021593" y="2780669"/>
            <a:ext cx="3638386" cy="7279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07CE5495-3CCF-4576-9B5D-4C3CE3A252E5}"/>
              </a:ext>
            </a:extLst>
          </p:cNvPr>
          <p:cNvCxnSpPr>
            <a:cxnSpLocks/>
          </p:cNvCxnSpPr>
          <p:nvPr/>
        </p:nvCxnSpPr>
        <p:spPr>
          <a:xfrm flipH="1">
            <a:off x="1927926" y="3946882"/>
            <a:ext cx="4689904" cy="5999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D86B8377-E85B-400F-8C7D-8D393E3077DF}"/>
              </a:ext>
            </a:extLst>
          </p:cNvPr>
          <p:cNvSpPr txBox="1"/>
          <p:nvPr/>
        </p:nvSpPr>
        <p:spPr>
          <a:xfrm>
            <a:off x="4992750" y="1131331"/>
            <a:ext cx="14953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獲取使用者行為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46A5CD6-CC0C-D841-8BAE-F607FEB1893B}"/>
              </a:ext>
            </a:extLst>
          </p:cNvPr>
          <p:cNvSpPr txBox="1"/>
          <p:nvPr/>
        </p:nvSpPr>
        <p:spPr>
          <a:xfrm>
            <a:off x="6742640" y="343720"/>
            <a:ext cx="101949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API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E4FBA67A-7B09-4CB4-8E34-95BFDCA92A62}"/>
              </a:ext>
            </a:extLst>
          </p:cNvPr>
          <p:cNvGrpSpPr/>
          <p:nvPr/>
        </p:nvGrpSpPr>
        <p:grpSpPr>
          <a:xfrm>
            <a:off x="2710617" y="1786779"/>
            <a:ext cx="725329" cy="960753"/>
            <a:chOff x="1919538" y="698765"/>
            <a:chExt cx="3108551" cy="4007394"/>
          </a:xfrm>
        </p:grpSpPr>
        <p:sp>
          <p:nvSpPr>
            <p:cNvPr id="121" name="Google Shape;370;p33">
              <a:extLst>
                <a:ext uri="{FF2B5EF4-FFF2-40B4-BE49-F238E27FC236}">
                  <a16:creationId xmlns:a16="http://schemas.microsoft.com/office/drawing/2014/main" id="{AC72A3DF-D447-4573-9AE7-EDEBCF67F1D5}"/>
                </a:ext>
              </a:extLst>
            </p:cNvPr>
            <p:cNvSpPr/>
            <p:nvPr/>
          </p:nvSpPr>
          <p:spPr>
            <a:xfrm>
              <a:off x="3224077" y="698765"/>
              <a:ext cx="541169" cy="559547"/>
            </a:xfrm>
            <a:custGeom>
              <a:avLst/>
              <a:gdLst/>
              <a:ahLst/>
              <a:cxnLst/>
              <a:rect l="l" t="t" r="r" b="b"/>
              <a:pathLst>
                <a:path w="24051" h="25119" extrusionOk="0">
                  <a:moveTo>
                    <a:pt x="0" y="0"/>
                  </a:moveTo>
                  <a:lnTo>
                    <a:pt x="0" y="25118"/>
                  </a:lnTo>
                  <a:lnTo>
                    <a:pt x="34" y="34"/>
                  </a:lnTo>
                  <a:lnTo>
                    <a:pt x="24051" y="34"/>
                  </a:lnTo>
                  <a:lnTo>
                    <a:pt x="2405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374;p33">
              <a:extLst>
                <a:ext uri="{FF2B5EF4-FFF2-40B4-BE49-F238E27FC236}">
                  <a16:creationId xmlns:a16="http://schemas.microsoft.com/office/drawing/2014/main" id="{E2CBAD52-7AB5-46D3-9F01-7390C4ABEEF8}"/>
                </a:ext>
              </a:extLst>
            </p:cNvPr>
            <p:cNvSpPr/>
            <p:nvPr/>
          </p:nvSpPr>
          <p:spPr>
            <a:xfrm>
              <a:off x="3691667" y="704713"/>
              <a:ext cx="71328" cy="70614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3170" y="0"/>
                  </a:moveTo>
                  <a:cubicBezTo>
                    <a:pt x="3003" y="100"/>
                    <a:pt x="2836" y="267"/>
                    <a:pt x="2669" y="434"/>
                  </a:cubicBezTo>
                  <a:cubicBezTo>
                    <a:pt x="2369" y="667"/>
                    <a:pt x="1969" y="1068"/>
                    <a:pt x="1535" y="1501"/>
                  </a:cubicBezTo>
                  <a:cubicBezTo>
                    <a:pt x="1101" y="1935"/>
                    <a:pt x="701" y="2369"/>
                    <a:pt x="401" y="2636"/>
                  </a:cubicBezTo>
                  <a:cubicBezTo>
                    <a:pt x="234" y="2802"/>
                    <a:pt x="101" y="2969"/>
                    <a:pt x="1" y="3169"/>
                  </a:cubicBezTo>
                  <a:cubicBezTo>
                    <a:pt x="167" y="3036"/>
                    <a:pt x="334" y="2902"/>
                    <a:pt x="501" y="2736"/>
                  </a:cubicBezTo>
                  <a:cubicBezTo>
                    <a:pt x="801" y="2469"/>
                    <a:pt x="1202" y="2068"/>
                    <a:pt x="1635" y="1635"/>
                  </a:cubicBezTo>
                  <a:cubicBezTo>
                    <a:pt x="2102" y="1201"/>
                    <a:pt x="2469" y="801"/>
                    <a:pt x="2769" y="501"/>
                  </a:cubicBezTo>
                  <a:cubicBezTo>
                    <a:pt x="2936" y="367"/>
                    <a:pt x="3070" y="200"/>
                    <a:pt x="317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373;p33">
              <a:extLst>
                <a:ext uri="{FF2B5EF4-FFF2-40B4-BE49-F238E27FC236}">
                  <a16:creationId xmlns:a16="http://schemas.microsoft.com/office/drawing/2014/main" id="{4B1D43DC-B6BE-41A2-A4BF-510E1169D684}"/>
                </a:ext>
              </a:extLst>
            </p:cNvPr>
            <p:cNvSpPr/>
            <p:nvPr/>
          </p:nvSpPr>
          <p:spPr>
            <a:xfrm>
              <a:off x="2999158" y="820689"/>
              <a:ext cx="106858" cy="103399"/>
            </a:xfrm>
            <a:custGeom>
              <a:avLst/>
              <a:gdLst/>
              <a:ahLst/>
              <a:cxnLst/>
              <a:rect l="l" t="t" r="r" b="b"/>
              <a:pathLst>
                <a:path w="3169" h="3170" extrusionOk="0">
                  <a:moveTo>
                    <a:pt x="0" y="1"/>
                  </a:moveTo>
                  <a:cubicBezTo>
                    <a:pt x="133" y="168"/>
                    <a:pt x="267" y="334"/>
                    <a:pt x="434" y="501"/>
                  </a:cubicBezTo>
                  <a:cubicBezTo>
                    <a:pt x="701" y="801"/>
                    <a:pt x="1067" y="1202"/>
                    <a:pt x="1534" y="1635"/>
                  </a:cubicBezTo>
                  <a:cubicBezTo>
                    <a:pt x="1968" y="2069"/>
                    <a:pt x="2368" y="2469"/>
                    <a:pt x="2669" y="2769"/>
                  </a:cubicBezTo>
                  <a:cubicBezTo>
                    <a:pt x="2802" y="2903"/>
                    <a:pt x="2969" y="3070"/>
                    <a:pt x="3169" y="3170"/>
                  </a:cubicBezTo>
                  <a:cubicBezTo>
                    <a:pt x="3036" y="3003"/>
                    <a:pt x="2902" y="2803"/>
                    <a:pt x="2735" y="2669"/>
                  </a:cubicBezTo>
                  <a:cubicBezTo>
                    <a:pt x="2468" y="2369"/>
                    <a:pt x="2068" y="1969"/>
                    <a:pt x="1635" y="1535"/>
                  </a:cubicBezTo>
                  <a:cubicBezTo>
                    <a:pt x="1201" y="1068"/>
                    <a:pt x="801" y="668"/>
                    <a:pt x="500" y="401"/>
                  </a:cubicBezTo>
                  <a:cubicBezTo>
                    <a:pt x="367" y="234"/>
                    <a:pt x="200" y="101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06;p33">
              <a:extLst>
                <a:ext uri="{FF2B5EF4-FFF2-40B4-BE49-F238E27FC236}">
                  <a16:creationId xmlns:a16="http://schemas.microsoft.com/office/drawing/2014/main" id="{FFE88635-9E13-4D5F-86F5-C7F4BF11D8E2}"/>
                </a:ext>
              </a:extLst>
            </p:cNvPr>
            <p:cNvSpPr/>
            <p:nvPr/>
          </p:nvSpPr>
          <p:spPr>
            <a:xfrm>
              <a:off x="2508735" y="879467"/>
              <a:ext cx="1931302" cy="3826692"/>
            </a:xfrm>
            <a:custGeom>
              <a:avLst/>
              <a:gdLst/>
              <a:ahLst/>
              <a:cxnLst/>
              <a:rect l="l" t="t" r="r" b="b"/>
              <a:pathLst>
                <a:path w="57275" h="117318" extrusionOk="0">
                  <a:moveTo>
                    <a:pt x="8707" y="0"/>
                  </a:moveTo>
                  <a:cubicBezTo>
                    <a:pt x="3903" y="0"/>
                    <a:pt x="34" y="3869"/>
                    <a:pt x="34" y="8673"/>
                  </a:cubicBezTo>
                  <a:lnTo>
                    <a:pt x="0" y="108611"/>
                  </a:lnTo>
                  <a:cubicBezTo>
                    <a:pt x="0" y="113415"/>
                    <a:pt x="3903" y="117317"/>
                    <a:pt x="8673" y="117317"/>
                  </a:cubicBezTo>
                  <a:lnTo>
                    <a:pt x="48535" y="117317"/>
                  </a:lnTo>
                  <a:cubicBezTo>
                    <a:pt x="53338" y="117317"/>
                    <a:pt x="57241" y="113415"/>
                    <a:pt x="57241" y="108611"/>
                  </a:cubicBezTo>
                  <a:lnTo>
                    <a:pt x="57241" y="8673"/>
                  </a:lnTo>
                  <a:cubicBezTo>
                    <a:pt x="57275" y="3903"/>
                    <a:pt x="53372" y="0"/>
                    <a:pt x="485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407;p33">
              <a:extLst>
                <a:ext uri="{FF2B5EF4-FFF2-40B4-BE49-F238E27FC236}">
                  <a16:creationId xmlns:a16="http://schemas.microsoft.com/office/drawing/2014/main" id="{33C856A4-B503-48E6-9C55-6D9F18BF8DF5}"/>
                </a:ext>
              </a:extLst>
            </p:cNvPr>
            <p:cNvSpPr/>
            <p:nvPr/>
          </p:nvSpPr>
          <p:spPr>
            <a:xfrm>
              <a:off x="2597589" y="995848"/>
              <a:ext cx="1752453" cy="3578663"/>
            </a:xfrm>
            <a:custGeom>
              <a:avLst/>
              <a:gdLst/>
              <a:ahLst/>
              <a:cxnLst/>
              <a:rect l="l" t="t" r="r" b="b"/>
              <a:pathLst>
                <a:path w="51971" h="109714" extrusionOk="0">
                  <a:moveTo>
                    <a:pt x="6045" y="1"/>
                  </a:moveTo>
                  <a:cubicBezTo>
                    <a:pt x="2736" y="1"/>
                    <a:pt x="34" y="2724"/>
                    <a:pt x="34" y="6072"/>
                  </a:cubicBezTo>
                  <a:lnTo>
                    <a:pt x="1" y="103609"/>
                  </a:lnTo>
                  <a:cubicBezTo>
                    <a:pt x="1" y="106978"/>
                    <a:pt x="2736" y="109713"/>
                    <a:pt x="6105" y="109713"/>
                  </a:cubicBezTo>
                  <a:lnTo>
                    <a:pt x="45867" y="109713"/>
                  </a:lnTo>
                  <a:cubicBezTo>
                    <a:pt x="49236" y="109713"/>
                    <a:pt x="51971" y="107011"/>
                    <a:pt x="51971" y="103642"/>
                  </a:cubicBezTo>
                  <a:lnTo>
                    <a:pt x="51971" y="6106"/>
                  </a:lnTo>
                  <a:cubicBezTo>
                    <a:pt x="51971" y="2737"/>
                    <a:pt x="49269" y="1"/>
                    <a:pt x="45900" y="1"/>
                  </a:cubicBezTo>
                  <a:lnTo>
                    <a:pt x="38161" y="1"/>
                  </a:lnTo>
                  <a:cubicBezTo>
                    <a:pt x="37127" y="1"/>
                    <a:pt x="36260" y="902"/>
                    <a:pt x="36293" y="1936"/>
                  </a:cubicBezTo>
                  <a:lnTo>
                    <a:pt x="36293" y="3337"/>
                  </a:lnTo>
                  <a:cubicBezTo>
                    <a:pt x="36326" y="4404"/>
                    <a:pt x="35493" y="5272"/>
                    <a:pt x="34425" y="5305"/>
                  </a:cubicBezTo>
                  <a:lnTo>
                    <a:pt x="19348" y="5305"/>
                  </a:lnTo>
                  <a:cubicBezTo>
                    <a:pt x="18280" y="5272"/>
                    <a:pt x="17446" y="4404"/>
                    <a:pt x="17480" y="3337"/>
                  </a:cubicBezTo>
                  <a:lnTo>
                    <a:pt x="17480" y="1936"/>
                  </a:lnTo>
                  <a:cubicBezTo>
                    <a:pt x="17513" y="902"/>
                    <a:pt x="16646" y="1"/>
                    <a:pt x="15612" y="1"/>
                  </a:cubicBezTo>
                  <a:lnTo>
                    <a:pt x="6105" y="1"/>
                  </a:lnTo>
                  <a:cubicBezTo>
                    <a:pt x="6085" y="1"/>
                    <a:pt x="6065" y="1"/>
                    <a:pt x="6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408;p33">
              <a:extLst>
                <a:ext uri="{FF2B5EF4-FFF2-40B4-BE49-F238E27FC236}">
                  <a16:creationId xmlns:a16="http://schemas.microsoft.com/office/drawing/2014/main" id="{9B8D111E-A8F0-40C2-8F3F-5E4F1EC86237}"/>
                </a:ext>
              </a:extLst>
            </p:cNvPr>
            <p:cNvSpPr/>
            <p:nvPr/>
          </p:nvSpPr>
          <p:spPr>
            <a:xfrm>
              <a:off x="2591957" y="994608"/>
              <a:ext cx="1763715" cy="3595593"/>
            </a:xfrm>
            <a:custGeom>
              <a:avLst/>
              <a:gdLst/>
              <a:ahLst/>
              <a:cxnLst/>
              <a:rect l="l" t="t" r="r" b="b"/>
              <a:pathLst>
                <a:path w="52305" h="110233" extrusionOk="0">
                  <a:moveTo>
                    <a:pt x="38554" y="13"/>
                  </a:moveTo>
                  <a:cubicBezTo>
                    <a:pt x="38339" y="13"/>
                    <a:pt x="38133" y="44"/>
                    <a:pt x="37936" y="96"/>
                  </a:cubicBezTo>
                  <a:lnTo>
                    <a:pt x="37936" y="96"/>
                  </a:lnTo>
                  <a:cubicBezTo>
                    <a:pt x="38151" y="49"/>
                    <a:pt x="38369" y="27"/>
                    <a:pt x="38593" y="27"/>
                  </a:cubicBezTo>
                  <a:cubicBezTo>
                    <a:pt x="38692" y="27"/>
                    <a:pt x="38793" y="31"/>
                    <a:pt x="38895" y="39"/>
                  </a:cubicBezTo>
                  <a:cubicBezTo>
                    <a:pt x="38779" y="21"/>
                    <a:pt x="38665" y="13"/>
                    <a:pt x="38554" y="13"/>
                  </a:cubicBezTo>
                  <a:close/>
                  <a:moveTo>
                    <a:pt x="18531" y="5085"/>
                  </a:moveTo>
                  <a:cubicBezTo>
                    <a:pt x="18689" y="5185"/>
                    <a:pt x="18864" y="5260"/>
                    <a:pt x="19048" y="5310"/>
                  </a:cubicBezTo>
                  <a:cubicBezTo>
                    <a:pt x="19092" y="5319"/>
                    <a:pt x="19140" y="5325"/>
                    <a:pt x="19188" y="5330"/>
                  </a:cubicBezTo>
                  <a:lnTo>
                    <a:pt x="19188" y="5330"/>
                  </a:lnTo>
                  <a:cubicBezTo>
                    <a:pt x="19151" y="5323"/>
                    <a:pt x="19115" y="5317"/>
                    <a:pt x="19081" y="5310"/>
                  </a:cubicBezTo>
                  <a:cubicBezTo>
                    <a:pt x="18881" y="5260"/>
                    <a:pt x="18697" y="5185"/>
                    <a:pt x="18531" y="5085"/>
                  </a:cubicBezTo>
                  <a:close/>
                  <a:moveTo>
                    <a:pt x="37936" y="96"/>
                  </a:moveTo>
                  <a:cubicBezTo>
                    <a:pt x="37844" y="117"/>
                    <a:pt x="37752" y="142"/>
                    <a:pt x="37661" y="173"/>
                  </a:cubicBezTo>
                  <a:cubicBezTo>
                    <a:pt x="37261" y="306"/>
                    <a:pt x="36894" y="640"/>
                    <a:pt x="36694" y="1007"/>
                  </a:cubicBezTo>
                  <a:cubicBezTo>
                    <a:pt x="36594" y="1240"/>
                    <a:pt x="36493" y="1440"/>
                    <a:pt x="36460" y="1674"/>
                  </a:cubicBezTo>
                  <a:cubicBezTo>
                    <a:pt x="36427" y="1907"/>
                    <a:pt x="36427" y="2141"/>
                    <a:pt x="36427" y="2374"/>
                  </a:cubicBezTo>
                  <a:lnTo>
                    <a:pt x="36427" y="3108"/>
                  </a:lnTo>
                  <a:cubicBezTo>
                    <a:pt x="36427" y="3375"/>
                    <a:pt x="36427" y="3608"/>
                    <a:pt x="36393" y="3842"/>
                  </a:cubicBezTo>
                  <a:cubicBezTo>
                    <a:pt x="36260" y="4376"/>
                    <a:pt x="35960" y="4809"/>
                    <a:pt x="35526" y="5076"/>
                  </a:cubicBezTo>
                  <a:cubicBezTo>
                    <a:pt x="35293" y="5210"/>
                    <a:pt x="35059" y="5310"/>
                    <a:pt x="34792" y="5343"/>
                  </a:cubicBezTo>
                  <a:lnTo>
                    <a:pt x="19581" y="5343"/>
                  </a:lnTo>
                  <a:cubicBezTo>
                    <a:pt x="19459" y="5343"/>
                    <a:pt x="19320" y="5343"/>
                    <a:pt x="19188" y="5330"/>
                  </a:cubicBezTo>
                  <a:lnTo>
                    <a:pt x="19188" y="5330"/>
                  </a:lnTo>
                  <a:cubicBezTo>
                    <a:pt x="19330" y="5355"/>
                    <a:pt x="19489" y="5376"/>
                    <a:pt x="19648" y="5376"/>
                  </a:cubicBezTo>
                  <a:lnTo>
                    <a:pt x="34792" y="5376"/>
                  </a:lnTo>
                  <a:cubicBezTo>
                    <a:pt x="35059" y="5310"/>
                    <a:pt x="35326" y="5243"/>
                    <a:pt x="35559" y="5076"/>
                  </a:cubicBezTo>
                  <a:cubicBezTo>
                    <a:pt x="36026" y="4809"/>
                    <a:pt x="36327" y="4342"/>
                    <a:pt x="36460" y="3809"/>
                  </a:cubicBezTo>
                  <a:cubicBezTo>
                    <a:pt x="36493" y="3575"/>
                    <a:pt x="36493" y="3308"/>
                    <a:pt x="36493" y="3041"/>
                  </a:cubicBezTo>
                  <a:lnTo>
                    <a:pt x="36493" y="2341"/>
                  </a:lnTo>
                  <a:cubicBezTo>
                    <a:pt x="36493" y="2074"/>
                    <a:pt x="36493" y="1841"/>
                    <a:pt x="36527" y="1640"/>
                  </a:cubicBezTo>
                  <a:cubicBezTo>
                    <a:pt x="36560" y="1407"/>
                    <a:pt x="36627" y="1173"/>
                    <a:pt x="36760" y="1007"/>
                  </a:cubicBezTo>
                  <a:cubicBezTo>
                    <a:pt x="36960" y="606"/>
                    <a:pt x="37294" y="306"/>
                    <a:pt x="37694" y="173"/>
                  </a:cubicBezTo>
                  <a:cubicBezTo>
                    <a:pt x="37773" y="144"/>
                    <a:pt x="37854" y="118"/>
                    <a:pt x="37936" y="96"/>
                  </a:cubicBezTo>
                  <a:close/>
                  <a:moveTo>
                    <a:pt x="15710" y="1"/>
                  </a:moveTo>
                  <a:cubicBezTo>
                    <a:pt x="15667" y="1"/>
                    <a:pt x="15623" y="2"/>
                    <a:pt x="15579" y="6"/>
                  </a:cubicBezTo>
                  <a:lnTo>
                    <a:pt x="6439" y="6"/>
                  </a:lnTo>
                  <a:cubicBezTo>
                    <a:pt x="6361" y="3"/>
                    <a:pt x="6283" y="2"/>
                    <a:pt x="6205" y="2"/>
                  </a:cubicBezTo>
                  <a:cubicBezTo>
                    <a:pt x="5350" y="2"/>
                    <a:pt x="4501" y="170"/>
                    <a:pt x="3737" y="506"/>
                  </a:cubicBezTo>
                  <a:cubicBezTo>
                    <a:pt x="1935" y="1307"/>
                    <a:pt x="601" y="2875"/>
                    <a:pt x="168" y="4776"/>
                  </a:cubicBezTo>
                  <a:cubicBezTo>
                    <a:pt x="101" y="5043"/>
                    <a:pt x="67" y="5276"/>
                    <a:pt x="67" y="5510"/>
                  </a:cubicBezTo>
                  <a:cubicBezTo>
                    <a:pt x="34" y="5777"/>
                    <a:pt x="34" y="6010"/>
                    <a:pt x="34" y="6244"/>
                  </a:cubicBezTo>
                  <a:lnTo>
                    <a:pt x="34" y="7745"/>
                  </a:lnTo>
                  <a:lnTo>
                    <a:pt x="34" y="20087"/>
                  </a:lnTo>
                  <a:lnTo>
                    <a:pt x="34" y="47373"/>
                  </a:lnTo>
                  <a:lnTo>
                    <a:pt x="34" y="77528"/>
                  </a:lnTo>
                  <a:lnTo>
                    <a:pt x="34" y="93506"/>
                  </a:lnTo>
                  <a:lnTo>
                    <a:pt x="34" y="101645"/>
                  </a:lnTo>
                  <a:lnTo>
                    <a:pt x="34" y="103713"/>
                  </a:lnTo>
                  <a:cubicBezTo>
                    <a:pt x="1" y="104414"/>
                    <a:pt x="67" y="105114"/>
                    <a:pt x="268" y="105782"/>
                  </a:cubicBezTo>
                  <a:cubicBezTo>
                    <a:pt x="668" y="107149"/>
                    <a:pt x="1535" y="108317"/>
                    <a:pt x="2703" y="109117"/>
                  </a:cubicBezTo>
                  <a:cubicBezTo>
                    <a:pt x="3780" y="109856"/>
                    <a:pt x="5057" y="110226"/>
                    <a:pt x="6349" y="110226"/>
                  </a:cubicBezTo>
                  <a:cubicBezTo>
                    <a:pt x="6457" y="110226"/>
                    <a:pt x="6564" y="110223"/>
                    <a:pt x="6672" y="110218"/>
                  </a:cubicBezTo>
                  <a:lnTo>
                    <a:pt x="42665" y="110218"/>
                  </a:lnTo>
                  <a:cubicBezTo>
                    <a:pt x="43510" y="110218"/>
                    <a:pt x="44355" y="110233"/>
                    <a:pt x="45210" y="110233"/>
                  </a:cubicBezTo>
                  <a:cubicBezTo>
                    <a:pt x="45637" y="110233"/>
                    <a:pt x="46067" y="110229"/>
                    <a:pt x="46501" y="110218"/>
                  </a:cubicBezTo>
                  <a:cubicBezTo>
                    <a:pt x="47768" y="110151"/>
                    <a:pt x="49002" y="109684"/>
                    <a:pt x="50003" y="108850"/>
                  </a:cubicBezTo>
                  <a:cubicBezTo>
                    <a:pt x="50503" y="108450"/>
                    <a:pt x="50937" y="107983"/>
                    <a:pt x="51271" y="107449"/>
                  </a:cubicBezTo>
                  <a:cubicBezTo>
                    <a:pt x="51638" y="106916"/>
                    <a:pt x="51904" y="106349"/>
                    <a:pt x="52071" y="105715"/>
                  </a:cubicBezTo>
                  <a:cubicBezTo>
                    <a:pt x="52238" y="105114"/>
                    <a:pt x="52305" y="104481"/>
                    <a:pt x="52305" y="103880"/>
                  </a:cubicBezTo>
                  <a:lnTo>
                    <a:pt x="52305" y="94707"/>
                  </a:lnTo>
                  <a:cubicBezTo>
                    <a:pt x="52305" y="75493"/>
                    <a:pt x="52305" y="58214"/>
                    <a:pt x="52305" y="43670"/>
                  </a:cubicBezTo>
                  <a:cubicBezTo>
                    <a:pt x="52271" y="29127"/>
                    <a:pt x="52271" y="17385"/>
                    <a:pt x="52271" y="9246"/>
                  </a:cubicBezTo>
                  <a:lnTo>
                    <a:pt x="52271" y="6377"/>
                  </a:lnTo>
                  <a:cubicBezTo>
                    <a:pt x="52271" y="5510"/>
                    <a:pt x="52138" y="4676"/>
                    <a:pt x="51804" y="3909"/>
                  </a:cubicBezTo>
                  <a:cubicBezTo>
                    <a:pt x="51538" y="3208"/>
                    <a:pt x="51137" y="2608"/>
                    <a:pt x="50637" y="2074"/>
                  </a:cubicBezTo>
                  <a:cubicBezTo>
                    <a:pt x="50237" y="1640"/>
                    <a:pt x="49770" y="1240"/>
                    <a:pt x="49269" y="940"/>
                  </a:cubicBezTo>
                  <a:cubicBezTo>
                    <a:pt x="48569" y="506"/>
                    <a:pt x="47768" y="239"/>
                    <a:pt x="46968" y="139"/>
                  </a:cubicBezTo>
                  <a:cubicBezTo>
                    <a:pt x="46767" y="106"/>
                    <a:pt x="46567" y="106"/>
                    <a:pt x="46367" y="106"/>
                  </a:cubicBezTo>
                  <a:lnTo>
                    <a:pt x="46334" y="106"/>
                  </a:lnTo>
                  <a:cubicBezTo>
                    <a:pt x="46534" y="139"/>
                    <a:pt x="46767" y="139"/>
                    <a:pt x="46968" y="173"/>
                  </a:cubicBezTo>
                  <a:cubicBezTo>
                    <a:pt x="47768" y="273"/>
                    <a:pt x="48535" y="540"/>
                    <a:pt x="49236" y="973"/>
                  </a:cubicBezTo>
                  <a:cubicBezTo>
                    <a:pt x="49736" y="1273"/>
                    <a:pt x="50203" y="1674"/>
                    <a:pt x="50604" y="2107"/>
                  </a:cubicBezTo>
                  <a:cubicBezTo>
                    <a:pt x="51104" y="2641"/>
                    <a:pt x="51471" y="3242"/>
                    <a:pt x="51771" y="3909"/>
                  </a:cubicBezTo>
                  <a:cubicBezTo>
                    <a:pt x="52071" y="4709"/>
                    <a:pt x="52205" y="5543"/>
                    <a:pt x="52205" y="6377"/>
                  </a:cubicBezTo>
                  <a:lnTo>
                    <a:pt x="52205" y="9246"/>
                  </a:lnTo>
                  <a:cubicBezTo>
                    <a:pt x="52205" y="17385"/>
                    <a:pt x="52171" y="29127"/>
                    <a:pt x="52171" y="43670"/>
                  </a:cubicBezTo>
                  <a:cubicBezTo>
                    <a:pt x="52171" y="58214"/>
                    <a:pt x="52138" y="75527"/>
                    <a:pt x="52138" y="94740"/>
                  </a:cubicBezTo>
                  <a:lnTo>
                    <a:pt x="52138" y="101912"/>
                  </a:lnTo>
                  <a:lnTo>
                    <a:pt x="52138" y="103747"/>
                  </a:lnTo>
                  <a:cubicBezTo>
                    <a:pt x="52138" y="104347"/>
                    <a:pt x="52071" y="104981"/>
                    <a:pt x="51904" y="105548"/>
                  </a:cubicBezTo>
                  <a:cubicBezTo>
                    <a:pt x="51738" y="106149"/>
                    <a:pt x="51504" y="106716"/>
                    <a:pt x="51171" y="107216"/>
                  </a:cubicBezTo>
                  <a:cubicBezTo>
                    <a:pt x="50804" y="107750"/>
                    <a:pt x="50370" y="108217"/>
                    <a:pt x="49903" y="108617"/>
                  </a:cubicBezTo>
                  <a:cubicBezTo>
                    <a:pt x="48936" y="109384"/>
                    <a:pt x="47735" y="109851"/>
                    <a:pt x="46467" y="109951"/>
                  </a:cubicBezTo>
                  <a:lnTo>
                    <a:pt x="6672" y="109951"/>
                  </a:lnTo>
                  <a:cubicBezTo>
                    <a:pt x="6567" y="109956"/>
                    <a:pt x="6461" y="109959"/>
                    <a:pt x="6356" y="109959"/>
                  </a:cubicBezTo>
                  <a:cubicBezTo>
                    <a:pt x="5095" y="109959"/>
                    <a:pt x="3849" y="109592"/>
                    <a:pt x="2803" y="108884"/>
                  </a:cubicBezTo>
                  <a:cubicBezTo>
                    <a:pt x="1669" y="108083"/>
                    <a:pt x="835" y="106949"/>
                    <a:pt x="434" y="105615"/>
                  </a:cubicBezTo>
                  <a:cubicBezTo>
                    <a:pt x="268" y="104981"/>
                    <a:pt x="168" y="104281"/>
                    <a:pt x="201" y="103613"/>
                  </a:cubicBezTo>
                  <a:lnTo>
                    <a:pt x="201" y="93406"/>
                  </a:lnTo>
                  <a:lnTo>
                    <a:pt x="201" y="77428"/>
                  </a:lnTo>
                  <a:lnTo>
                    <a:pt x="201" y="47273"/>
                  </a:lnTo>
                  <a:lnTo>
                    <a:pt x="201" y="19987"/>
                  </a:lnTo>
                  <a:lnTo>
                    <a:pt x="201" y="6144"/>
                  </a:lnTo>
                  <a:cubicBezTo>
                    <a:pt x="201" y="5910"/>
                    <a:pt x="168" y="5677"/>
                    <a:pt x="234" y="5443"/>
                  </a:cubicBezTo>
                  <a:cubicBezTo>
                    <a:pt x="268" y="5210"/>
                    <a:pt x="301" y="4943"/>
                    <a:pt x="334" y="4709"/>
                  </a:cubicBezTo>
                  <a:cubicBezTo>
                    <a:pt x="980" y="1965"/>
                    <a:pt x="3407" y="33"/>
                    <a:pt x="6194" y="33"/>
                  </a:cubicBezTo>
                  <a:cubicBezTo>
                    <a:pt x="6286" y="33"/>
                    <a:pt x="6379" y="35"/>
                    <a:pt x="6472" y="39"/>
                  </a:cubicBezTo>
                  <a:lnTo>
                    <a:pt x="15612" y="39"/>
                  </a:lnTo>
                  <a:cubicBezTo>
                    <a:pt x="15662" y="35"/>
                    <a:pt x="15712" y="33"/>
                    <a:pt x="15762" y="33"/>
                  </a:cubicBezTo>
                  <a:cubicBezTo>
                    <a:pt x="16111" y="33"/>
                    <a:pt x="16454" y="135"/>
                    <a:pt x="16746" y="339"/>
                  </a:cubicBezTo>
                  <a:cubicBezTo>
                    <a:pt x="17080" y="573"/>
                    <a:pt x="17313" y="873"/>
                    <a:pt x="17447" y="1273"/>
                  </a:cubicBezTo>
                  <a:cubicBezTo>
                    <a:pt x="17580" y="1640"/>
                    <a:pt x="17613" y="2041"/>
                    <a:pt x="17580" y="2441"/>
                  </a:cubicBezTo>
                  <a:lnTo>
                    <a:pt x="17580" y="3041"/>
                  </a:lnTo>
                  <a:cubicBezTo>
                    <a:pt x="17580" y="3208"/>
                    <a:pt x="17580" y="3408"/>
                    <a:pt x="17613" y="3608"/>
                  </a:cubicBezTo>
                  <a:cubicBezTo>
                    <a:pt x="17647" y="4009"/>
                    <a:pt x="17813" y="4376"/>
                    <a:pt x="18080" y="4709"/>
                  </a:cubicBezTo>
                  <a:cubicBezTo>
                    <a:pt x="18214" y="4859"/>
                    <a:pt x="18364" y="4984"/>
                    <a:pt x="18531" y="5085"/>
                  </a:cubicBezTo>
                  <a:lnTo>
                    <a:pt x="18531" y="5085"/>
                  </a:lnTo>
                  <a:cubicBezTo>
                    <a:pt x="18372" y="4984"/>
                    <a:pt x="18230" y="4859"/>
                    <a:pt x="18114" y="4709"/>
                  </a:cubicBezTo>
                  <a:cubicBezTo>
                    <a:pt x="17847" y="4442"/>
                    <a:pt x="17713" y="4075"/>
                    <a:pt x="17647" y="3709"/>
                  </a:cubicBezTo>
                  <a:cubicBezTo>
                    <a:pt x="17647" y="3508"/>
                    <a:pt x="17647" y="3308"/>
                    <a:pt x="17647" y="3108"/>
                  </a:cubicBezTo>
                  <a:lnTo>
                    <a:pt x="17647" y="2508"/>
                  </a:lnTo>
                  <a:cubicBezTo>
                    <a:pt x="17680" y="2107"/>
                    <a:pt x="17647" y="1707"/>
                    <a:pt x="17513" y="1307"/>
                  </a:cubicBezTo>
                  <a:cubicBezTo>
                    <a:pt x="17380" y="907"/>
                    <a:pt x="17113" y="573"/>
                    <a:pt x="16779" y="339"/>
                  </a:cubicBezTo>
                  <a:cubicBezTo>
                    <a:pt x="16450" y="130"/>
                    <a:pt x="16094" y="1"/>
                    <a:pt x="157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D55D601E-6BA4-4267-BBF9-D6D573DA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52133" y1="47500" x2="56933" y2="44348"/>
                          <a14:foregroundMark x1="52400" y1="54348" x2="59067" y2="57609"/>
                          <a14:foregroundMark x1="35867" y1="73152" x2="35867" y2="73152"/>
                          <a14:foregroundMark x1="39733" y1="74457" x2="39733" y2="74457"/>
                          <a14:foregroundMark x1="42533" y1="76304" x2="42533" y2="76304"/>
                          <a14:foregroundMark x1="50933" y1="75326" x2="50933" y2="75326"/>
                          <a14:foregroundMark x1="55333" y1="75000" x2="55333" y2="75000"/>
                          <a14:foregroundMark x1="63733" y1="76196" x2="63733" y2="76196"/>
                          <a14:foregroundMark x1="66533" y1="76196" x2="66533" y2="76196"/>
                          <a14:backgroundMark x1="60800" y1="76413" x2="60800" y2="76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9538" y="1104790"/>
              <a:ext cx="3108551" cy="3395395"/>
            </a:xfrm>
            <a:prstGeom prst="rect">
              <a:avLst/>
            </a:prstGeom>
          </p:spPr>
        </p:pic>
      </p:grp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5CD96E20-84EF-4C55-9B28-48560A28ED47}"/>
              </a:ext>
            </a:extLst>
          </p:cNvPr>
          <p:cNvGrpSpPr/>
          <p:nvPr/>
        </p:nvGrpSpPr>
        <p:grpSpPr>
          <a:xfrm>
            <a:off x="1653328" y="3458205"/>
            <a:ext cx="725329" cy="960753"/>
            <a:chOff x="1919538" y="698765"/>
            <a:chExt cx="3108551" cy="4007394"/>
          </a:xfrm>
        </p:grpSpPr>
        <p:sp>
          <p:nvSpPr>
            <p:cNvPr id="129" name="Google Shape;370;p33">
              <a:extLst>
                <a:ext uri="{FF2B5EF4-FFF2-40B4-BE49-F238E27FC236}">
                  <a16:creationId xmlns:a16="http://schemas.microsoft.com/office/drawing/2014/main" id="{6D5A3333-7E7C-4D75-BDE7-DB2C97B1A6C7}"/>
                </a:ext>
              </a:extLst>
            </p:cNvPr>
            <p:cNvSpPr/>
            <p:nvPr/>
          </p:nvSpPr>
          <p:spPr>
            <a:xfrm>
              <a:off x="3224077" y="698765"/>
              <a:ext cx="541169" cy="559547"/>
            </a:xfrm>
            <a:custGeom>
              <a:avLst/>
              <a:gdLst/>
              <a:ahLst/>
              <a:cxnLst/>
              <a:rect l="l" t="t" r="r" b="b"/>
              <a:pathLst>
                <a:path w="24051" h="25119" extrusionOk="0">
                  <a:moveTo>
                    <a:pt x="0" y="0"/>
                  </a:moveTo>
                  <a:lnTo>
                    <a:pt x="0" y="25118"/>
                  </a:lnTo>
                  <a:lnTo>
                    <a:pt x="34" y="34"/>
                  </a:lnTo>
                  <a:lnTo>
                    <a:pt x="24051" y="34"/>
                  </a:lnTo>
                  <a:lnTo>
                    <a:pt x="2405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374;p33">
              <a:extLst>
                <a:ext uri="{FF2B5EF4-FFF2-40B4-BE49-F238E27FC236}">
                  <a16:creationId xmlns:a16="http://schemas.microsoft.com/office/drawing/2014/main" id="{D44DC65E-55DF-4909-88DB-C7C9E76685C2}"/>
                </a:ext>
              </a:extLst>
            </p:cNvPr>
            <p:cNvSpPr/>
            <p:nvPr/>
          </p:nvSpPr>
          <p:spPr>
            <a:xfrm>
              <a:off x="3691667" y="704713"/>
              <a:ext cx="71328" cy="70614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3170" y="0"/>
                  </a:moveTo>
                  <a:cubicBezTo>
                    <a:pt x="3003" y="100"/>
                    <a:pt x="2836" y="267"/>
                    <a:pt x="2669" y="434"/>
                  </a:cubicBezTo>
                  <a:cubicBezTo>
                    <a:pt x="2369" y="667"/>
                    <a:pt x="1969" y="1068"/>
                    <a:pt x="1535" y="1501"/>
                  </a:cubicBezTo>
                  <a:cubicBezTo>
                    <a:pt x="1101" y="1935"/>
                    <a:pt x="701" y="2369"/>
                    <a:pt x="401" y="2636"/>
                  </a:cubicBezTo>
                  <a:cubicBezTo>
                    <a:pt x="234" y="2802"/>
                    <a:pt x="101" y="2969"/>
                    <a:pt x="1" y="3169"/>
                  </a:cubicBezTo>
                  <a:cubicBezTo>
                    <a:pt x="167" y="3036"/>
                    <a:pt x="334" y="2902"/>
                    <a:pt x="501" y="2736"/>
                  </a:cubicBezTo>
                  <a:cubicBezTo>
                    <a:pt x="801" y="2469"/>
                    <a:pt x="1202" y="2068"/>
                    <a:pt x="1635" y="1635"/>
                  </a:cubicBezTo>
                  <a:cubicBezTo>
                    <a:pt x="2102" y="1201"/>
                    <a:pt x="2469" y="801"/>
                    <a:pt x="2769" y="501"/>
                  </a:cubicBezTo>
                  <a:cubicBezTo>
                    <a:pt x="2936" y="367"/>
                    <a:pt x="3070" y="200"/>
                    <a:pt x="317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373;p33">
              <a:extLst>
                <a:ext uri="{FF2B5EF4-FFF2-40B4-BE49-F238E27FC236}">
                  <a16:creationId xmlns:a16="http://schemas.microsoft.com/office/drawing/2014/main" id="{EA6918DC-6771-477C-867B-1C3D58708A0E}"/>
                </a:ext>
              </a:extLst>
            </p:cNvPr>
            <p:cNvSpPr/>
            <p:nvPr/>
          </p:nvSpPr>
          <p:spPr>
            <a:xfrm>
              <a:off x="2999158" y="820689"/>
              <a:ext cx="106858" cy="103399"/>
            </a:xfrm>
            <a:custGeom>
              <a:avLst/>
              <a:gdLst/>
              <a:ahLst/>
              <a:cxnLst/>
              <a:rect l="l" t="t" r="r" b="b"/>
              <a:pathLst>
                <a:path w="3169" h="3170" extrusionOk="0">
                  <a:moveTo>
                    <a:pt x="0" y="1"/>
                  </a:moveTo>
                  <a:cubicBezTo>
                    <a:pt x="133" y="168"/>
                    <a:pt x="267" y="334"/>
                    <a:pt x="434" y="501"/>
                  </a:cubicBezTo>
                  <a:cubicBezTo>
                    <a:pt x="701" y="801"/>
                    <a:pt x="1067" y="1202"/>
                    <a:pt x="1534" y="1635"/>
                  </a:cubicBezTo>
                  <a:cubicBezTo>
                    <a:pt x="1968" y="2069"/>
                    <a:pt x="2368" y="2469"/>
                    <a:pt x="2669" y="2769"/>
                  </a:cubicBezTo>
                  <a:cubicBezTo>
                    <a:pt x="2802" y="2903"/>
                    <a:pt x="2969" y="3070"/>
                    <a:pt x="3169" y="3170"/>
                  </a:cubicBezTo>
                  <a:cubicBezTo>
                    <a:pt x="3036" y="3003"/>
                    <a:pt x="2902" y="2803"/>
                    <a:pt x="2735" y="2669"/>
                  </a:cubicBezTo>
                  <a:cubicBezTo>
                    <a:pt x="2468" y="2369"/>
                    <a:pt x="2068" y="1969"/>
                    <a:pt x="1635" y="1535"/>
                  </a:cubicBezTo>
                  <a:cubicBezTo>
                    <a:pt x="1201" y="1068"/>
                    <a:pt x="801" y="668"/>
                    <a:pt x="500" y="401"/>
                  </a:cubicBezTo>
                  <a:cubicBezTo>
                    <a:pt x="367" y="234"/>
                    <a:pt x="200" y="101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406;p33">
              <a:extLst>
                <a:ext uri="{FF2B5EF4-FFF2-40B4-BE49-F238E27FC236}">
                  <a16:creationId xmlns:a16="http://schemas.microsoft.com/office/drawing/2014/main" id="{4DEADEBF-AC82-4D6A-B443-83B21D57DA04}"/>
                </a:ext>
              </a:extLst>
            </p:cNvPr>
            <p:cNvSpPr/>
            <p:nvPr/>
          </p:nvSpPr>
          <p:spPr>
            <a:xfrm>
              <a:off x="2508735" y="879467"/>
              <a:ext cx="1931302" cy="3826692"/>
            </a:xfrm>
            <a:custGeom>
              <a:avLst/>
              <a:gdLst/>
              <a:ahLst/>
              <a:cxnLst/>
              <a:rect l="l" t="t" r="r" b="b"/>
              <a:pathLst>
                <a:path w="57275" h="117318" extrusionOk="0">
                  <a:moveTo>
                    <a:pt x="8707" y="0"/>
                  </a:moveTo>
                  <a:cubicBezTo>
                    <a:pt x="3903" y="0"/>
                    <a:pt x="34" y="3869"/>
                    <a:pt x="34" y="8673"/>
                  </a:cubicBezTo>
                  <a:lnTo>
                    <a:pt x="0" y="108611"/>
                  </a:lnTo>
                  <a:cubicBezTo>
                    <a:pt x="0" y="113415"/>
                    <a:pt x="3903" y="117317"/>
                    <a:pt x="8673" y="117317"/>
                  </a:cubicBezTo>
                  <a:lnTo>
                    <a:pt x="48535" y="117317"/>
                  </a:lnTo>
                  <a:cubicBezTo>
                    <a:pt x="53338" y="117317"/>
                    <a:pt x="57241" y="113415"/>
                    <a:pt x="57241" y="108611"/>
                  </a:cubicBezTo>
                  <a:lnTo>
                    <a:pt x="57241" y="8673"/>
                  </a:lnTo>
                  <a:cubicBezTo>
                    <a:pt x="57275" y="3903"/>
                    <a:pt x="53372" y="0"/>
                    <a:pt x="485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407;p33">
              <a:extLst>
                <a:ext uri="{FF2B5EF4-FFF2-40B4-BE49-F238E27FC236}">
                  <a16:creationId xmlns:a16="http://schemas.microsoft.com/office/drawing/2014/main" id="{EA719E0B-CD33-4331-9707-D2BBF77E8276}"/>
                </a:ext>
              </a:extLst>
            </p:cNvPr>
            <p:cNvSpPr/>
            <p:nvPr/>
          </p:nvSpPr>
          <p:spPr>
            <a:xfrm>
              <a:off x="2597589" y="995848"/>
              <a:ext cx="1752453" cy="3578663"/>
            </a:xfrm>
            <a:custGeom>
              <a:avLst/>
              <a:gdLst/>
              <a:ahLst/>
              <a:cxnLst/>
              <a:rect l="l" t="t" r="r" b="b"/>
              <a:pathLst>
                <a:path w="51971" h="109714" extrusionOk="0">
                  <a:moveTo>
                    <a:pt x="6045" y="1"/>
                  </a:moveTo>
                  <a:cubicBezTo>
                    <a:pt x="2736" y="1"/>
                    <a:pt x="34" y="2724"/>
                    <a:pt x="34" y="6072"/>
                  </a:cubicBezTo>
                  <a:lnTo>
                    <a:pt x="1" y="103609"/>
                  </a:lnTo>
                  <a:cubicBezTo>
                    <a:pt x="1" y="106978"/>
                    <a:pt x="2736" y="109713"/>
                    <a:pt x="6105" y="109713"/>
                  </a:cubicBezTo>
                  <a:lnTo>
                    <a:pt x="45867" y="109713"/>
                  </a:lnTo>
                  <a:cubicBezTo>
                    <a:pt x="49236" y="109713"/>
                    <a:pt x="51971" y="107011"/>
                    <a:pt x="51971" y="103642"/>
                  </a:cubicBezTo>
                  <a:lnTo>
                    <a:pt x="51971" y="6106"/>
                  </a:lnTo>
                  <a:cubicBezTo>
                    <a:pt x="51971" y="2737"/>
                    <a:pt x="49269" y="1"/>
                    <a:pt x="45900" y="1"/>
                  </a:cubicBezTo>
                  <a:lnTo>
                    <a:pt x="38161" y="1"/>
                  </a:lnTo>
                  <a:cubicBezTo>
                    <a:pt x="37127" y="1"/>
                    <a:pt x="36260" y="902"/>
                    <a:pt x="36293" y="1936"/>
                  </a:cubicBezTo>
                  <a:lnTo>
                    <a:pt x="36293" y="3337"/>
                  </a:lnTo>
                  <a:cubicBezTo>
                    <a:pt x="36326" y="4404"/>
                    <a:pt x="35493" y="5272"/>
                    <a:pt x="34425" y="5305"/>
                  </a:cubicBezTo>
                  <a:lnTo>
                    <a:pt x="19348" y="5305"/>
                  </a:lnTo>
                  <a:cubicBezTo>
                    <a:pt x="18280" y="5272"/>
                    <a:pt x="17446" y="4404"/>
                    <a:pt x="17480" y="3337"/>
                  </a:cubicBezTo>
                  <a:lnTo>
                    <a:pt x="17480" y="1936"/>
                  </a:lnTo>
                  <a:cubicBezTo>
                    <a:pt x="17513" y="902"/>
                    <a:pt x="16646" y="1"/>
                    <a:pt x="15612" y="1"/>
                  </a:cubicBezTo>
                  <a:lnTo>
                    <a:pt x="6105" y="1"/>
                  </a:lnTo>
                  <a:cubicBezTo>
                    <a:pt x="6085" y="1"/>
                    <a:pt x="6065" y="1"/>
                    <a:pt x="6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408;p33">
              <a:extLst>
                <a:ext uri="{FF2B5EF4-FFF2-40B4-BE49-F238E27FC236}">
                  <a16:creationId xmlns:a16="http://schemas.microsoft.com/office/drawing/2014/main" id="{5E563D38-6F72-4C96-9BF9-6DB8F675EB20}"/>
                </a:ext>
              </a:extLst>
            </p:cNvPr>
            <p:cNvSpPr/>
            <p:nvPr/>
          </p:nvSpPr>
          <p:spPr>
            <a:xfrm>
              <a:off x="2591957" y="994608"/>
              <a:ext cx="1763715" cy="3595593"/>
            </a:xfrm>
            <a:custGeom>
              <a:avLst/>
              <a:gdLst/>
              <a:ahLst/>
              <a:cxnLst/>
              <a:rect l="l" t="t" r="r" b="b"/>
              <a:pathLst>
                <a:path w="52305" h="110233" extrusionOk="0">
                  <a:moveTo>
                    <a:pt x="38554" y="13"/>
                  </a:moveTo>
                  <a:cubicBezTo>
                    <a:pt x="38339" y="13"/>
                    <a:pt x="38133" y="44"/>
                    <a:pt x="37936" y="96"/>
                  </a:cubicBezTo>
                  <a:lnTo>
                    <a:pt x="37936" y="96"/>
                  </a:lnTo>
                  <a:cubicBezTo>
                    <a:pt x="38151" y="49"/>
                    <a:pt x="38369" y="27"/>
                    <a:pt x="38593" y="27"/>
                  </a:cubicBezTo>
                  <a:cubicBezTo>
                    <a:pt x="38692" y="27"/>
                    <a:pt x="38793" y="31"/>
                    <a:pt x="38895" y="39"/>
                  </a:cubicBezTo>
                  <a:cubicBezTo>
                    <a:pt x="38779" y="21"/>
                    <a:pt x="38665" y="13"/>
                    <a:pt x="38554" y="13"/>
                  </a:cubicBezTo>
                  <a:close/>
                  <a:moveTo>
                    <a:pt x="18531" y="5085"/>
                  </a:moveTo>
                  <a:cubicBezTo>
                    <a:pt x="18689" y="5185"/>
                    <a:pt x="18864" y="5260"/>
                    <a:pt x="19048" y="5310"/>
                  </a:cubicBezTo>
                  <a:cubicBezTo>
                    <a:pt x="19092" y="5319"/>
                    <a:pt x="19140" y="5325"/>
                    <a:pt x="19188" y="5330"/>
                  </a:cubicBezTo>
                  <a:lnTo>
                    <a:pt x="19188" y="5330"/>
                  </a:lnTo>
                  <a:cubicBezTo>
                    <a:pt x="19151" y="5323"/>
                    <a:pt x="19115" y="5317"/>
                    <a:pt x="19081" y="5310"/>
                  </a:cubicBezTo>
                  <a:cubicBezTo>
                    <a:pt x="18881" y="5260"/>
                    <a:pt x="18697" y="5185"/>
                    <a:pt x="18531" y="5085"/>
                  </a:cubicBezTo>
                  <a:close/>
                  <a:moveTo>
                    <a:pt x="37936" y="96"/>
                  </a:moveTo>
                  <a:cubicBezTo>
                    <a:pt x="37844" y="117"/>
                    <a:pt x="37752" y="142"/>
                    <a:pt x="37661" y="173"/>
                  </a:cubicBezTo>
                  <a:cubicBezTo>
                    <a:pt x="37261" y="306"/>
                    <a:pt x="36894" y="640"/>
                    <a:pt x="36694" y="1007"/>
                  </a:cubicBezTo>
                  <a:cubicBezTo>
                    <a:pt x="36594" y="1240"/>
                    <a:pt x="36493" y="1440"/>
                    <a:pt x="36460" y="1674"/>
                  </a:cubicBezTo>
                  <a:cubicBezTo>
                    <a:pt x="36427" y="1907"/>
                    <a:pt x="36427" y="2141"/>
                    <a:pt x="36427" y="2374"/>
                  </a:cubicBezTo>
                  <a:lnTo>
                    <a:pt x="36427" y="3108"/>
                  </a:lnTo>
                  <a:cubicBezTo>
                    <a:pt x="36427" y="3375"/>
                    <a:pt x="36427" y="3608"/>
                    <a:pt x="36393" y="3842"/>
                  </a:cubicBezTo>
                  <a:cubicBezTo>
                    <a:pt x="36260" y="4376"/>
                    <a:pt x="35960" y="4809"/>
                    <a:pt x="35526" y="5076"/>
                  </a:cubicBezTo>
                  <a:cubicBezTo>
                    <a:pt x="35293" y="5210"/>
                    <a:pt x="35059" y="5310"/>
                    <a:pt x="34792" y="5343"/>
                  </a:cubicBezTo>
                  <a:lnTo>
                    <a:pt x="19581" y="5343"/>
                  </a:lnTo>
                  <a:cubicBezTo>
                    <a:pt x="19459" y="5343"/>
                    <a:pt x="19320" y="5343"/>
                    <a:pt x="19188" y="5330"/>
                  </a:cubicBezTo>
                  <a:lnTo>
                    <a:pt x="19188" y="5330"/>
                  </a:lnTo>
                  <a:cubicBezTo>
                    <a:pt x="19330" y="5355"/>
                    <a:pt x="19489" y="5376"/>
                    <a:pt x="19648" y="5376"/>
                  </a:cubicBezTo>
                  <a:lnTo>
                    <a:pt x="34792" y="5376"/>
                  </a:lnTo>
                  <a:cubicBezTo>
                    <a:pt x="35059" y="5310"/>
                    <a:pt x="35326" y="5243"/>
                    <a:pt x="35559" y="5076"/>
                  </a:cubicBezTo>
                  <a:cubicBezTo>
                    <a:pt x="36026" y="4809"/>
                    <a:pt x="36327" y="4342"/>
                    <a:pt x="36460" y="3809"/>
                  </a:cubicBezTo>
                  <a:cubicBezTo>
                    <a:pt x="36493" y="3575"/>
                    <a:pt x="36493" y="3308"/>
                    <a:pt x="36493" y="3041"/>
                  </a:cubicBezTo>
                  <a:lnTo>
                    <a:pt x="36493" y="2341"/>
                  </a:lnTo>
                  <a:cubicBezTo>
                    <a:pt x="36493" y="2074"/>
                    <a:pt x="36493" y="1841"/>
                    <a:pt x="36527" y="1640"/>
                  </a:cubicBezTo>
                  <a:cubicBezTo>
                    <a:pt x="36560" y="1407"/>
                    <a:pt x="36627" y="1173"/>
                    <a:pt x="36760" y="1007"/>
                  </a:cubicBezTo>
                  <a:cubicBezTo>
                    <a:pt x="36960" y="606"/>
                    <a:pt x="37294" y="306"/>
                    <a:pt x="37694" y="173"/>
                  </a:cubicBezTo>
                  <a:cubicBezTo>
                    <a:pt x="37773" y="144"/>
                    <a:pt x="37854" y="118"/>
                    <a:pt x="37936" y="96"/>
                  </a:cubicBezTo>
                  <a:close/>
                  <a:moveTo>
                    <a:pt x="15710" y="1"/>
                  </a:moveTo>
                  <a:cubicBezTo>
                    <a:pt x="15667" y="1"/>
                    <a:pt x="15623" y="2"/>
                    <a:pt x="15579" y="6"/>
                  </a:cubicBezTo>
                  <a:lnTo>
                    <a:pt x="6439" y="6"/>
                  </a:lnTo>
                  <a:cubicBezTo>
                    <a:pt x="6361" y="3"/>
                    <a:pt x="6283" y="2"/>
                    <a:pt x="6205" y="2"/>
                  </a:cubicBezTo>
                  <a:cubicBezTo>
                    <a:pt x="5350" y="2"/>
                    <a:pt x="4501" y="170"/>
                    <a:pt x="3737" y="506"/>
                  </a:cubicBezTo>
                  <a:cubicBezTo>
                    <a:pt x="1935" y="1307"/>
                    <a:pt x="601" y="2875"/>
                    <a:pt x="168" y="4776"/>
                  </a:cubicBezTo>
                  <a:cubicBezTo>
                    <a:pt x="101" y="5043"/>
                    <a:pt x="67" y="5276"/>
                    <a:pt x="67" y="5510"/>
                  </a:cubicBezTo>
                  <a:cubicBezTo>
                    <a:pt x="34" y="5777"/>
                    <a:pt x="34" y="6010"/>
                    <a:pt x="34" y="6244"/>
                  </a:cubicBezTo>
                  <a:lnTo>
                    <a:pt x="34" y="7745"/>
                  </a:lnTo>
                  <a:lnTo>
                    <a:pt x="34" y="20087"/>
                  </a:lnTo>
                  <a:lnTo>
                    <a:pt x="34" y="47373"/>
                  </a:lnTo>
                  <a:lnTo>
                    <a:pt x="34" y="77528"/>
                  </a:lnTo>
                  <a:lnTo>
                    <a:pt x="34" y="93506"/>
                  </a:lnTo>
                  <a:lnTo>
                    <a:pt x="34" y="101645"/>
                  </a:lnTo>
                  <a:lnTo>
                    <a:pt x="34" y="103713"/>
                  </a:lnTo>
                  <a:cubicBezTo>
                    <a:pt x="1" y="104414"/>
                    <a:pt x="67" y="105114"/>
                    <a:pt x="268" y="105782"/>
                  </a:cubicBezTo>
                  <a:cubicBezTo>
                    <a:pt x="668" y="107149"/>
                    <a:pt x="1535" y="108317"/>
                    <a:pt x="2703" y="109117"/>
                  </a:cubicBezTo>
                  <a:cubicBezTo>
                    <a:pt x="3780" y="109856"/>
                    <a:pt x="5057" y="110226"/>
                    <a:pt x="6349" y="110226"/>
                  </a:cubicBezTo>
                  <a:cubicBezTo>
                    <a:pt x="6457" y="110226"/>
                    <a:pt x="6564" y="110223"/>
                    <a:pt x="6672" y="110218"/>
                  </a:cubicBezTo>
                  <a:lnTo>
                    <a:pt x="42665" y="110218"/>
                  </a:lnTo>
                  <a:cubicBezTo>
                    <a:pt x="43510" y="110218"/>
                    <a:pt x="44355" y="110233"/>
                    <a:pt x="45210" y="110233"/>
                  </a:cubicBezTo>
                  <a:cubicBezTo>
                    <a:pt x="45637" y="110233"/>
                    <a:pt x="46067" y="110229"/>
                    <a:pt x="46501" y="110218"/>
                  </a:cubicBezTo>
                  <a:cubicBezTo>
                    <a:pt x="47768" y="110151"/>
                    <a:pt x="49002" y="109684"/>
                    <a:pt x="50003" y="108850"/>
                  </a:cubicBezTo>
                  <a:cubicBezTo>
                    <a:pt x="50503" y="108450"/>
                    <a:pt x="50937" y="107983"/>
                    <a:pt x="51271" y="107449"/>
                  </a:cubicBezTo>
                  <a:cubicBezTo>
                    <a:pt x="51638" y="106916"/>
                    <a:pt x="51904" y="106349"/>
                    <a:pt x="52071" y="105715"/>
                  </a:cubicBezTo>
                  <a:cubicBezTo>
                    <a:pt x="52238" y="105114"/>
                    <a:pt x="52305" y="104481"/>
                    <a:pt x="52305" y="103880"/>
                  </a:cubicBezTo>
                  <a:lnTo>
                    <a:pt x="52305" y="94707"/>
                  </a:lnTo>
                  <a:cubicBezTo>
                    <a:pt x="52305" y="75493"/>
                    <a:pt x="52305" y="58214"/>
                    <a:pt x="52305" y="43670"/>
                  </a:cubicBezTo>
                  <a:cubicBezTo>
                    <a:pt x="52271" y="29127"/>
                    <a:pt x="52271" y="17385"/>
                    <a:pt x="52271" y="9246"/>
                  </a:cubicBezTo>
                  <a:lnTo>
                    <a:pt x="52271" y="6377"/>
                  </a:lnTo>
                  <a:cubicBezTo>
                    <a:pt x="52271" y="5510"/>
                    <a:pt x="52138" y="4676"/>
                    <a:pt x="51804" y="3909"/>
                  </a:cubicBezTo>
                  <a:cubicBezTo>
                    <a:pt x="51538" y="3208"/>
                    <a:pt x="51137" y="2608"/>
                    <a:pt x="50637" y="2074"/>
                  </a:cubicBezTo>
                  <a:cubicBezTo>
                    <a:pt x="50237" y="1640"/>
                    <a:pt x="49770" y="1240"/>
                    <a:pt x="49269" y="940"/>
                  </a:cubicBezTo>
                  <a:cubicBezTo>
                    <a:pt x="48569" y="506"/>
                    <a:pt x="47768" y="239"/>
                    <a:pt x="46968" y="139"/>
                  </a:cubicBezTo>
                  <a:cubicBezTo>
                    <a:pt x="46767" y="106"/>
                    <a:pt x="46567" y="106"/>
                    <a:pt x="46367" y="106"/>
                  </a:cubicBezTo>
                  <a:lnTo>
                    <a:pt x="46334" y="106"/>
                  </a:lnTo>
                  <a:cubicBezTo>
                    <a:pt x="46534" y="139"/>
                    <a:pt x="46767" y="139"/>
                    <a:pt x="46968" y="173"/>
                  </a:cubicBezTo>
                  <a:cubicBezTo>
                    <a:pt x="47768" y="273"/>
                    <a:pt x="48535" y="540"/>
                    <a:pt x="49236" y="973"/>
                  </a:cubicBezTo>
                  <a:cubicBezTo>
                    <a:pt x="49736" y="1273"/>
                    <a:pt x="50203" y="1674"/>
                    <a:pt x="50604" y="2107"/>
                  </a:cubicBezTo>
                  <a:cubicBezTo>
                    <a:pt x="51104" y="2641"/>
                    <a:pt x="51471" y="3242"/>
                    <a:pt x="51771" y="3909"/>
                  </a:cubicBezTo>
                  <a:cubicBezTo>
                    <a:pt x="52071" y="4709"/>
                    <a:pt x="52205" y="5543"/>
                    <a:pt x="52205" y="6377"/>
                  </a:cubicBezTo>
                  <a:lnTo>
                    <a:pt x="52205" y="9246"/>
                  </a:lnTo>
                  <a:cubicBezTo>
                    <a:pt x="52205" y="17385"/>
                    <a:pt x="52171" y="29127"/>
                    <a:pt x="52171" y="43670"/>
                  </a:cubicBezTo>
                  <a:cubicBezTo>
                    <a:pt x="52171" y="58214"/>
                    <a:pt x="52138" y="75527"/>
                    <a:pt x="52138" y="94740"/>
                  </a:cubicBezTo>
                  <a:lnTo>
                    <a:pt x="52138" y="101912"/>
                  </a:lnTo>
                  <a:lnTo>
                    <a:pt x="52138" y="103747"/>
                  </a:lnTo>
                  <a:cubicBezTo>
                    <a:pt x="52138" y="104347"/>
                    <a:pt x="52071" y="104981"/>
                    <a:pt x="51904" y="105548"/>
                  </a:cubicBezTo>
                  <a:cubicBezTo>
                    <a:pt x="51738" y="106149"/>
                    <a:pt x="51504" y="106716"/>
                    <a:pt x="51171" y="107216"/>
                  </a:cubicBezTo>
                  <a:cubicBezTo>
                    <a:pt x="50804" y="107750"/>
                    <a:pt x="50370" y="108217"/>
                    <a:pt x="49903" y="108617"/>
                  </a:cubicBezTo>
                  <a:cubicBezTo>
                    <a:pt x="48936" y="109384"/>
                    <a:pt x="47735" y="109851"/>
                    <a:pt x="46467" y="109951"/>
                  </a:cubicBezTo>
                  <a:lnTo>
                    <a:pt x="6672" y="109951"/>
                  </a:lnTo>
                  <a:cubicBezTo>
                    <a:pt x="6567" y="109956"/>
                    <a:pt x="6461" y="109959"/>
                    <a:pt x="6356" y="109959"/>
                  </a:cubicBezTo>
                  <a:cubicBezTo>
                    <a:pt x="5095" y="109959"/>
                    <a:pt x="3849" y="109592"/>
                    <a:pt x="2803" y="108884"/>
                  </a:cubicBezTo>
                  <a:cubicBezTo>
                    <a:pt x="1669" y="108083"/>
                    <a:pt x="835" y="106949"/>
                    <a:pt x="434" y="105615"/>
                  </a:cubicBezTo>
                  <a:cubicBezTo>
                    <a:pt x="268" y="104981"/>
                    <a:pt x="168" y="104281"/>
                    <a:pt x="201" y="103613"/>
                  </a:cubicBezTo>
                  <a:lnTo>
                    <a:pt x="201" y="93406"/>
                  </a:lnTo>
                  <a:lnTo>
                    <a:pt x="201" y="77428"/>
                  </a:lnTo>
                  <a:lnTo>
                    <a:pt x="201" y="47273"/>
                  </a:lnTo>
                  <a:lnTo>
                    <a:pt x="201" y="19987"/>
                  </a:lnTo>
                  <a:lnTo>
                    <a:pt x="201" y="6144"/>
                  </a:lnTo>
                  <a:cubicBezTo>
                    <a:pt x="201" y="5910"/>
                    <a:pt x="168" y="5677"/>
                    <a:pt x="234" y="5443"/>
                  </a:cubicBezTo>
                  <a:cubicBezTo>
                    <a:pt x="268" y="5210"/>
                    <a:pt x="301" y="4943"/>
                    <a:pt x="334" y="4709"/>
                  </a:cubicBezTo>
                  <a:cubicBezTo>
                    <a:pt x="980" y="1965"/>
                    <a:pt x="3407" y="33"/>
                    <a:pt x="6194" y="33"/>
                  </a:cubicBezTo>
                  <a:cubicBezTo>
                    <a:pt x="6286" y="33"/>
                    <a:pt x="6379" y="35"/>
                    <a:pt x="6472" y="39"/>
                  </a:cubicBezTo>
                  <a:lnTo>
                    <a:pt x="15612" y="39"/>
                  </a:lnTo>
                  <a:cubicBezTo>
                    <a:pt x="15662" y="35"/>
                    <a:pt x="15712" y="33"/>
                    <a:pt x="15762" y="33"/>
                  </a:cubicBezTo>
                  <a:cubicBezTo>
                    <a:pt x="16111" y="33"/>
                    <a:pt x="16454" y="135"/>
                    <a:pt x="16746" y="339"/>
                  </a:cubicBezTo>
                  <a:cubicBezTo>
                    <a:pt x="17080" y="573"/>
                    <a:pt x="17313" y="873"/>
                    <a:pt x="17447" y="1273"/>
                  </a:cubicBezTo>
                  <a:cubicBezTo>
                    <a:pt x="17580" y="1640"/>
                    <a:pt x="17613" y="2041"/>
                    <a:pt x="17580" y="2441"/>
                  </a:cubicBezTo>
                  <a:lnTo>
                    <a:pt x="17580" y="3041"/>
                  </a:lnTo>
                  <a:cubicBezTo>
                    <a:pt x="17580" y="3208"/>
                    <a:pt x="17580" y="3408"/>
                    <a:pt x="17613" y="3608"/>
                  </a:cubicBezTo>
                  <a:cubicBezTo>
                    <a:pt x="17647" y="4009"/>
                    <a:pt x="17813" y="4376"/>
                    <a:pt x="18080" y="4709"/>
                  </a:cubicBezTo>
                  <a:cubicBezTo>
                    <a:pt x="18214" y="4859"/>
                    <a:pt x="18364" y="4984"/>
                    <a:pt x="18531" y="5085"/>
                  </a:cubicBezTo>
                  <a:lnTo>
                    <a:pt x="18531" y="5085"/>
                  </a:lnTo>
                  <a:cubicBezTo>
                    <a:pt x="18372" y="4984"/>
                    <a:pt x="18230" y="4859"/>
                    <a:pt x="18114" y="4709"/>
                  </a:cubicBezTo>
                  <a:cubicBezTo>
                    <a:pt x="17847" y="4442"/>
                    <a:pt x="17713" y="4075"/>
                    <a:pt x="17647" y="3709"/>
                  </a:cubicBezTo>
                  <a:cubicBezTo>
                    <a:pt x="17647" y="3508"/>
                    <a:pt x="17647" y="3308"/>
                    <a:pt x="17647" y="3108"/>
                  </a:cubicBezTo>
                  <a:lnTo>
                    <a:pt x="17647" y="2508"/>
                  </a:lnTo>
                  <a:cubicBezTo>
                    <a:pt x="17680" y="2107"/>
                    <a:pt x="17647" y="1707"/>
                    <a:pt x="17513" y="1307"/>
                  </a:cubicBezTo>
                  <a:cubicBezTo>
                    <a:pt x="17380" y="907"/>
                    <a:pt x="17113" y="573"/>
                    <a:pt x="16779" y="339"/>
                  </a:cubicBezTo>
                  <a:cubicBezTo>
                    <a:pt x="16450" y="130"/>
                    <a:pt x="16094" y="1"/>
                    <a:pt x="157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35" name="圖片 134">
              <a:extLst>
                <a:ext uri="{FF2B5EF4-FFF2-40B4-BE49-F238E27FC236}">
                  <a16:creationId xmlns:a16="http://schemas.microsoft.com/office/drawing/2014/main" id="{65ED53B3-CC22-4457-BFDD-B647B8281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52133" y1="47500" x2="56933" y2="44348"/>
                          <a14:foregroundMark x1="52400" y1="54348" x2="59067" y2="57609"/>
                          <a14:foregroundMark x1="35867" y1="73152" x2="35867" y2="73152"/>
                          <a14:foregroundMark x1="39733" y1="74457" x2="39733" y2="74457"/>
                          <a14:foregroundMark x1="42533" y1="76304" x2="42533" y2="76304"/>
                          <a14:foregroundMark x1="50933" y1="75326" x2="50933" y2="75326"/>
                          <a14:foregroundMark x1="55333" y1="75000" x2="55333" y2="75000"/>
                          <a14:foregroundMark x1="63733" y1="76196" x2="63733" y2="76196"/>
                          <a14:foregroundMark x1="66533" y1="76196" x2="66533" y2="76196"/>
                          <a14:backgroundMark x1="60800" y1="76413" x2="60800" y2="76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9538" y="1104790"/>
              <a:ext cx="3108551" cy="3395395"/>
            </a:xfrm>
            <a:prstGeom prst="rect">
              <a:avLst/>
            </a:prstGeom>
          </p:spPr>
        </p:pic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B9E3FE83-8908-4E1D-8284-0F5CE2EA9D88}"/>
              </a:ext>
            </a:extLst>
          </p:cNvPr>
          <p:cNvGrpSpPr/>
          <p:nvPr/>
        </p:nvGrpSpPr>
        <p:grpSpPr>
          <a:xfrm>
            <a:off x="2895532" y="3229730"/>
            <a:ext cx="944210" cy="920327"/>
            <a:chOff x="6357334" y="1905275"/>
            <a:chExt cx="1808565" cy="1422308"/>
          </a:xfrm>
        </p:grpSpPr>
        <p:pic>
          <p:nvPicPr>
            <p:cNvPr id="57" name="圖片 2">
              <a:extLst>
                <a:ext uri="{FF2B5EF4-FFF2-40B4-BE49-F238E27FC236}">
                  <a16:creationId xmlns:a16="http://schemas.microsoft.com/office/drawing/2014/main" id="{BED6F691-89B6-4813-9EF3-5B0224031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69911" y="1905275"/>
              <a:ext cx="783870" cy="755943"/>
            </a:xfrm>
            <a:prstGeom prst="rect">
              <a:avLst/>
            </a:prstGeom>
          </p:spPr>
        </p:pic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8536EDC2-985E-47BD-974C-CE18FAD9C9DF}"/>
                </a:ext>
              </a:extLst>
            </p:cNvPr>
            <p:cNvSpPr txBox="1"/>
            <p:nvPr/>
          </p:nvSpPr>
          <p:spPr>
            <a:xfrm>
              <a:off x="6357334" y="2655707"/>
              <a:ext cx="1808565" cy="6718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000" b="1" dirty="0">
                  <a:solidFill>
                    <a:schemeClr val="tx1"/>
                  </a:solidFill>
                  <a:latin typeface="Microsoft JhengHei"/>
                  <a:ea typeface="Microsoft JhengHei"/>
                </a:rPr>
                <a:t>Google map API</a:t>
              </a:r>
              <a:endParaRPr lang="zh-TW" sz="1000" b="1" dirty="0">
                <a:solidFill>
                  <a:schemeClr val="tx1"/>
                </a:solidFill>
                <a:latin typeface="Microsoft JhengHei"/>
                <a:ea typeface="Microsoft JhengHei"/>
              </a:endParaRPr>
            </a:p>
          </p:txBody>
        </p:sp>
      </p:grpSp>
      <p:pic>
        <p:nvPicPr>
          <p:cNvPr id="59" name="圖片 6">
            <a:extLst>
              <a:ext uri="{FF2B5EF4-FFF2-40B4-BE49-F238E27FC236}">
                <a16:creationId xmlns:a16="http://schemas.microsoft.com/office/drawing/2014/main" id="{CED3870B-220E-474A-9545-07C0533DD2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7211" y1="39479" x2="47211" y2="39479"/>
                        <a14:foregroundMark x1="63147" y1="39479" x2="63147" y2="39479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9658" y="1527524"/>
            <a:ext cx="1750794" cy="1740310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F1B6A9CB-00A5-4265-BBEA-1B37AFB691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9333" y1="45333" x2="56917" y2="44167"/>
                        <a14:foregroundMark x1="23667" y1="71250" x2="23667" y2="71250"/>
                        <a14:foregroundMark x1="22583" y1="69667" x2="23750" y2="70500"/>
                        <a14:foregroundMark x1="31250" y1="71250" x2="31917" y2="71667"/>
                        <a14:foregroundMark x1="42667" y1="69500" x2="43333" y2="69917"/>
                        <a14:foregroundMark x1="58667" y1="72000" x2="58667" y2="72000"/>
                        <a14:foregroundMark x1="70000" y1="71833" x2="70417" y2="72000"/>
                        <a14:foregroundMark x1="78917" y1="70750" x2="79250" y2="70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3242" y="3167812"/>
            <a:ext cx="958578" cy="958578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5E3CA1DB-7765-4344-B5E8-BE795C8FF738}"/>
              </a:ext>
            </a:extLst>
          </p:cNvPr>
          <p:cNvSpPr txBox="1"/>
          <p:nvPr/>
        </p:nvSpPr>
        <p:spPr>
          <a:xfrm>
            <a:off x="4382795" y="2238046"/>
            <a:ext cx="3732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52966E8-A40F-48B6-BE8F-A62F3B87664A}"/>
              </a:ext>
            </a:extLst>
          </p:cNvPr>
          <p:cNvGrpSpPr/>
          <p:nvPr/>
        </p:nvGrpSpPr>
        <p:grpSpPr>
          <a:xfrm>
            <a:off x="4496423" y="1875307"/>
            <a:ext cx="1019490" cy="915184"/>
            <a:chOff x="4496423" y="1875307"/>
            <a:chExt cx="1019490" cy="915184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74572E6C-A1AA-44D2-AE61-4D810CFD7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667743" y="1875307"/>
              <a:ext cx="724042" cy="724042"/>
            </a:xfrm>
            <a:prstGeom prst="rect">
              <a:avLst/>
            </a:prstGeom>
          </p:spPr>
        </p:pic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3283734C-204D-4508-A55E-CF4354F65400}"/>
                </a:ext>
              </a:extLst>
            </p:cNvPr>
            <p:cNvSpPr txBox="1"/>
            <p:nvPr/>
          </p:nvSpPr>
          <p:spPr>
            <a:xfrm>
              <a:off x="4496423" y="2482714"/>
              <a:ext cx="101949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GPS</a:t>
              </a:r>
              <a:endPara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C9C7D9B1-40EB-4685-AB8E-B684C97B9E8B}"/>
              </a:ext>
            </a:extLst>
          </p:cNvPr>
          <p:cNvSpPr txBox="1"/>
          <p:nvPr/>
        </p:nvSpPr>
        <p:spPr>
          <a:xfrm>
            <a:off x="3642053" y="3465594"/>
            <a:ext cx="3732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7413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455A38A2-1947-4577-B5DE-10630F880573}"/>
              </a:ext>
            </a:extLst>
          </p:cNvPr>
          <p:cNvGrpSpPr/>
          <p:nvPr/>
        </p:nvGrpSpPr>
        <p:grpSpPr>
          <a:xfrm>
            <a:off x="957646" y="738743"/>
            <a:ext cx="7228707" cy="4117789"/>
            <a:chOff x="1030944" y="755915"/>
            <a:chExt cx="7228707" cy="411778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C2BEC6E-C962-48C1-95EE-79627475F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045" y="837182"/>
              <a:ext cx="684766" cy="684766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278D9015-C52F-4DB8-8B03-B136FF68F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1094" y1="39063" x2="31055" y2="68164"/>
                          <a14:foregroundMark x1="61719" y1="40039" x2="66602" y2="64648"/>
                          <a14:foregroundMark x1="66992" y1="49414" x2="33203" y2="46875"/>
                          <a14:foregroundMark x1="29688" y1="36133" x2="21484" y2="51172"/>
                          <a14:foregroundMark x1="26758" y1="44727" x2="54297" y2="62891"/>
                          <a14:foregroundMark x1="58203" y1="56055" x2="10938" y2="45117"/>
                          <a14:foregroundMark x1="10938" y1="45117" x2="21875" y2="48242"/>
                          <a14:foregroundMark x1="31836" y1="37891" x2="48242" y2="61133"/>
                          <a14:foregroundMark x1="55273" y1="55469" x2="59961" y2="63867"/>
                          <a14:foregroundMark x1="64258" y1="51758" x2="65234" y2="67773"/>
                          <a14:foregroundMark x1="57422" y1="50391" x2="63477" y2="70703"/>
                          <a14:foregroundMark x1="49609" y1="60352" x2="55273" y2="69922"/>
                          <a14:foregroundMark x1="33594" y1="58203" x2="44922" y2="67188"/>
                          <a14:foregroundMark x1="22266" y1="61133" x2="35742" y2="69922"/>
                          <a14:foregroundMark x1="18359" y1="51172" x2="26172" y2="57813"/>
                          <a14:foregroundMark x1="32227" y1="38672" x2="41016" y2="43359"/>
                          <a14:foregroundMark x1="39258" y1="34375" x2="42188" y2="39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5514" y="755915"/>
              <a:ext cx="863189" cy="863189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3E8EBF2D-3507-439A-9EF8-1CAD76E01792}"/>
                </a:ext>
              </a:extLst>
            </p:cNvPr>
            <p:cNvGrpSpPr/>
            <p:nvPr/>
          </p:nvGrpSpPr>
          <p:grpSpPr>
            <a:xfrm>
              <a:off x="1038676" y="1998325"/>
              <a:ext cx="7220975" cy="2875379"/>
              <a:chOff x="1471821" y="2711275"/>
              <a:chExt cx="6291229" cy="2126570"/>
            </a:xfrm>
          </p:grpSpPr>
          <p:sp>
            <p:nvSpPr>
              <p:cNvPr id="66" name="矩形: 圓角 65">
                <a:extLst>
                  <a:ext uri="{FF2B5EF4-FFF2-40B4-BE49-F238E27FC236}">
                    <a16:creationId xmlns:a16="http://schemas.microsoft.com/office/drawing/2014/main" id="{4473289A-BC93-4E02-A724-1E769D94C946}"/>
                  </a:ext>
                </a:extLst>
              </p:cNvPr>
              <p:cNvSpPr/>
              <p:nvPr/>
            </p:nvSpPr>
            <p:spPr>
              <a:xfrm>
                <a:off x="5954669" y="4406420"/>
                <a:ext cx="1803365" cy="399347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5" name="矩形: 圓角 64">
                <a:extLst>
                  <a:ext uri="{FF2B5EF4-FFF2-40B4-BE49-F238E27FC236}">
                    <a16:creationId xmlns:a16="http://schemas.microsoft.com/office/drawing/2014/main" id="{FC370A97-2D6E-47A8-91C0-3052240B36DA}"/>
                  </a:ext>
                </a:extLst>
              </p:cNvPr>
              <p:cNvSpPr/>
              <p:nvPr/>
            </p:nvSpPr>
            <p:spPr>
              <a:xfrm>
                <a:off x="5948706" y="3959876"/>
                <a:ext cx="1803365" cy="418465"/>
              </a:xfrm>
              <a:prstGeom prst="roundRect">
                <a:avLst/>
              </a:prstGeom>
              <a:solidFill>
                <a:srgbClr val="ECECEC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4" name="矩形: 圓角 63">
                <a:extLst>
                  <a:ext uri="{FF2B5EF4-FFF2-40B4-BE49-F238E27FC236}">
                    <a16:creationId xmlns:a16="http://schemas.microsoft.com/office/drawing/2014/main" id="{01F612A0-F0AF-4DD7-9B53-F7FF7551A4A6}"/>
                  </a:ext>
                </a:extLst>
              </p:cNvPr>
              <p:cNvSpPr/>
              <p:nvPr/>
            </p:nvSpPr>
            <p:spPr>
              <a:xfrm>
                <a:off x="5948719" y="3570473"/>
                <a:ext cx="1803365" cy="399347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3" name="矩形: 圓角 62">
                <a:extLst>
                  <a:ext uri="{FF2B5EF4-FFF2-40B4-BE49-F238E27FC236}">
                    <a16:creationId xmlns:a16="http://schemas.microsoft.com/office/drawing/2014/main" id="{A1EBE8E2-63EF-474B-8073-11E0F4E3F1A9}"/>
                  </a:ext>
                </a:extLst>
              </p:cNvPr>
              <p:cNvSpPr/>
              <p:nvPr/>
            </p:nvSpPr>
            <p:spPr>
              <a:xfrm>
                <a:off x="5942269" y="3148338"/>
                <a:ext cx="1803365" cy="399347"/>
              </a:xfrm>
              <a:prstGeom prst="roundRect">
                <a:avLst/>
              </a:prstGeom>
              <a:solidFill>
                <a:srgbClr val="ECECEC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2" name="矩形: 圓角 61">
                <a:extLst>
                  <a:ext uri="{FF2B5EF4-FFF2-40B4-BE49-F238E27FC236}">
                    <a16:creationId xmlns:a16="http://schemas.microsoft.com/office/drawing/2014/main" id="{F1F245AF-203F-4843-8D5A-3F21467AC2BD}"/>
                  </a:ext>
                </a:extLst>
              </p:cNvPr>
              <p:cNvSpPr/>
              <p:nvPr/>
            </p:nvSpPr>
            <p:spPr>
              <a:xfrm>
                <a:off x="5948719" y="2725866"/>
                <a:ext cx="1803365" cy="399347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1" name="矩形: 圓角 60">
                <a:extLst>
                  <a:ext uri="{FF2B5EF4-FFF2-40B4-BE49-F238E27FC236}">
                    <a16:creationId xmlns:a16="http://schemas.microsoft.com/office/drawing/2014/main" id="{327B559A-D472-468D-B191-1D29BBFA40CC}"/>
                  </a:ext>
                </a:extLst>
              </p:cNvPr>
              <p:cNvSpPr/>
              <p:nvPr/>
            </p:nvSpPr>
            <p:spPr>
              <a:xfrm>
                <a:off x="4168070" y="4404089"/>
                <a:ext cx="1769003" cy="4030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0" name="矩形: 圓角 59">
                <a:extLst>
                  <a:ext uri="{FF2B5EF4-FFF2-40B4-BE49-F238E27FC236}">
                    <a16:creationId xmlns:a16="http://schemas.microsoft.com/office/drawing/2014/main" id="{F5D1E432-6DBB-4E9C-98CB-19DF0EB82E1D}"/>
                  </a:ext>
                </a:extLst>
              </p:cNvPr>
              <p:cNvSpPr/>
              <p:nvPr/>
            </p:nvSpPr>
            <p:spPr>
              <a:xfrm>
                <a:off x="4160728" y="3982245"/>
                <a:ext cx="1776353" cy="408778"/>
              </a:xfrm>
              <a:prstGeom prst="roundRect">
                <a:avLst/>
              </a:prstGeom>
              <a:solidFill>
                <a:srgbClr val="ECECEC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9" name="矩形: 圓角 58">
                <a:extLst>
                  <a:ext uri="{FF2B5EF4-FFF2-40B4-BE49-F238E27FC236}">
                    <a16:creationId xmlns:a16="http://schemas.microsoft.com/office/drawing/2014/main" id="{E685C19D-9997-4F40-ABC0-D43BA39D462F}"/>
                  </a:ext>
                </a:extLst>
              </p:cNvPr>
              <p:cNvSpPr/>
              <p:nvPr/>
            </p:nvSpPr>
            <p:spPr>
              <a:xfrm>
                <a:off x="4160727" y="3567014"/>
                <a:ext cx="1776359" cy="3977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8" name="矩形: 圓角 57">
                <a:extLst>
                  <a:ext uri="{FF2B5EF4-FFF2-40B4-BE49-F238E27FC236}">
                    <a16:creationId xmlns:a16="http://schemas.microsoft.com/office/drawing/2014/main" id="{F896202A-6618-4039-A7E3-B5CEC36E472A}"/>
                  </a:ext>
                </a:extLst>
              </p:cNvPr>
              <p:cNvSpPr/>
              <p:nvPr/>
            </p:nvSpPr>
            <p:spPr>
              <a:xfrm>
                <a:off x="4160728" y="3151251"/>
                <a:ext cx="1776363" cy="397786"/>
              </a:xfrm>
              <a:prstGeom prst="roundRect">
                <a:avLst/>
              </a:prstGeom>
              <a:solidFill>
                <a:srgbClr val="ECECEC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7" name="矩形: 圓角 56">
                <a:extLst>
                  <a:ext uri="{FF2B5EF4-FFF2-40B4-BE49-F238E27FC236}">
                    <a16:creationId xmlns:a16="http://schemas.microsoft.com/office/drawing/2014/main" id="{1790E671-8512-4C03-AFEC-3527B2296D0D}"/>
                  </a:ext>
                </a:extLst>
              </p:cNvPr>
              <p:cNvSpPr/>
              <p:nvPr/>
            </p:nvSpPr>
            <p:spPr>
              <a:xfrm>
                <a:off x="4154434" y="2718875"/>
                <a:ext cx="1782657" cy="42731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6" name="矩形: 圓角 55">
                <a:extLst>
                  <a:ext uri="{FF2B5EF4-FFF2-40B4-BE49-F238E27FC236}">
                    <a16:creationId xmlns:a16="http://schemas.microsoft.com/office/drawing/2014/main" id="{19DC91D2-01AD-4F65-A508-DA4CF94D5278}"/>
                  </a:ext>
                </a:extLst>
              </p:cNvPr>
              <p:cNvSpPr/>
              <p:nvPr/>
            </p:nvSpPr>
            <p:spPr>
              <a:xfrm>
                <a:off x="2556284" y="4392018"/>
                <a:ext cx="1595458" cy="42731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5" name="矩形: 圓角 54">
                <a:extLst>
                  <a:ext uri="{FF2B5EF4-FFF2-40B4-BE49-F238E27FC236}">
                    <a16:creationId xmlns:a16="http://schemas.microsoft.com/office/drawing/2014/main" id="{9BF3B88B-52FE-463D-8E92-5C2EF1451730}"/>
                  </a:ext>
                </a:extLst>
              </p:cNvPr>
              <p:cNvSpPr/>
              <p:nvPr/>
            </p:nvSpPr>
            <p:spPr>
              <a:xfrm>
                <a:off x="2555830" y="3970620"/>
                <a:ext cx="1595458" cy="427319"/>
              </a:xfrm>
              <a:prstGeom prst="roundRect">
                <a:avLst/>
              </a:prstGeom>
              <a:solidFill>
                <a:srgbClr val="ECECEC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4" name="矩形: 圓角 53">
                <a:extLst>
                  <a:ext uri="{FF2B5EF4-FFF2-40B4-BE49-F238E27FC236}">
                    <a16:creationId xmlns:a16="http://schemas.microsoft.com/office/drawing/2014/main" id="{2FB85ACE-FB37-4B42-9CAD-D1A6F0908004}"/>
                  </a:ext>
                </a:extLst>
              </p:cNvPr>
              <p:cNvSpPr/>
              <p:nvPr/>
            </p:nvSpPr>
            <p:spPr>
              <a:xfrm>
                <a:off x="2556057" y="3555540"/>
                <a:ext cx="1595458" cy="42731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3" name="矩形: 圓角 52">
                <a:extLst>
                  <a:ext uri="{FF2B5EF4-FFF2-40B4-BE49-F238E27FC236}">
                    <a16:creationId xmlns:a16="http://schemas.microsoft.com/office/drawing/2014/main" id="{A69512F9-7E69-4631-9787-2C472061FCD9}"/>
                  </a:ext>
                </a:extLst>
              </p:cNvPr>
              <p:cNvSpPr/>
              <p:nvPr/>
            </p:nvSpPr>
            <p:spPr>
              <a:xfrm>
                <a:off x="2555831" y="3140458"/>
                <a:ext cx="1595458" cy="427319"/>
              </a:xfrm>
              <a:prstGeom prst="roundRect">
                <a:avLst/>
              </a:prstGeom>
              <a:solidFill>
                <a:srgbClr val="ECECEC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" name="矩形: 圓角 2">
                <a:extLst>
                  <a:ext uri="{FF2B5EF4-FFF2-40B4-BE49-F238E27FC236}">
                    <a16:creationId xmlns:a16="http://schemas.microsoft.com/office/drawing/2014/main" id="{908F0C85-8921-4309-B85E-9F7A1A17C948}"/>
                  </a:ext>
                </a:extLst>
              </p:cNvPr>
              <p:cNvSpPr/>
              <p:nvPr/>
            </p:nvSpPr>
            <p:spPr>
              <a:xfrm>
                <a:off x="2555831" y="2711275"/>
                <a:ext cx="1595458" cy="42731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0" name="矩形: 圓角 39">
                <a:extLst>
                  <a:ext uri="{FF2B5EF4-FFF2-40B4-BE49-F238E27FC236}">
                    <a16:creationId xmlns:a16="http://schemas.microsoft.com/office/drawing/2014/main" id="{2133603D-E1CE-47DE-94CE-07B4C8A6CF2B}"/>
                  </a:ext>
                </a:extLst>
              </p:cNvPr>
              <p:cNvSpPr/>
              <p:nvPr/>
            </p:nvSpPr>
            <p:spPr>
              <a:xfrm>
                <a:off x="1477461" y="3139813"/>
                <a:ext cx="1067734" cy="411300"/>
              </a:xfrm>
              <a:prstGeom prst="roundRect">
                <a:avLst/>
              </a:prstGeom>
              <a:solidFill>
                <a:srgbClr val="ECECEC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7" name="矩形: 圓角 46">
                <a:extLst>
                  <a:ext uri="{FF2B5EF4-FFF2-40B4-BE49-F238E27FC236}">
                    <a16:creationId xmlns:a16="http://schemas.microsoft.com/office/drawing/2014/main" id="{04E3E523-7E08-40B6-A5D7-F0545BFBAE87}"/>
                  </a:ext>
                </a:extLst>
              </p:cNvPr>
              <p:cNvSpPr/>
              <p:nvPr/>
            </p:nvSpPr>
            <p:spPr>
              <a:xfrm>
                <a:off x="1471821" y="3560257"/>
                <a:ext cx="1067734" cy="41130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1" name="矩形: 圓角 50">
                <a:extLst>
                  <a:ext uri="{FF2B5EF4-FFF2-40B4-BE49-F238E27FC236}">
                    <a16:creationId xmlns:a16="http://schemas.microsoft.com/office/drawing/2014/main" id="{53CD5B26-F0C4-4B68-8967-7A97BD2D9BC0}"/>
                  </a:ext>
                </a:extLst>
              </p:cNvPr>
              <p:cNvSpPr/>
              <p:nvPr/>
            </p:nvSpPr>
            <p:spPr>
              <a:xfrm>
                <a:off x="1477461" y="4396550"/>
                <a:ext cx="1067734" cy="41130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0" name="矩形: 圓角 49">
                <a:extLst>
                  <a:ext uri="{FF2B5EF4-FFF2-40B4-BE49-F238E27FC236}">
                    <a16:creationId xmlns:a16="http://schemas.microsoft.com/office/drawing/2014/main" id="{E1D48538-46C8-4A61-BB01-7CAD0CBCBF7F}"/>
                  </a:ext>
                </a:extLst>
              </p:cNvPr>
              <p:cNvSpPr/>
              <p:nvPr/>
            </p:nvSpPr>
            <p:spPr>
              <a:xfrm>
                <a:off x="1477461" y="3988105"/>
                <a:ext cx="1067734" cy="411300"/>
              </a:xfrm>
              <a:prstGeom prst="roundRect">
                <a:avLst/>
              </a:prstGeom>
              <a:solidFill>
                <a:srgbClr val="ECECEC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" name="矩形: 圓角 1">
                <a:extLst>
                  <a:ext uri="{FF2B5EF4-FFF2-40B4-BE49-F238E27FC236}">
                    <a16:creationId xmlns:a16="http://schemas.microsoft.com/office/drawing/2014/main" id="{806B26F9-09EF-4A4B-927C-278A770B0ED5}"/>
                  </a:ext>
                </a:extLst>
              </p:cNvPr>
              <p:cNvSpPr/>
              <p:nvPr/>
            </p:nvSpPr>
            <p:spPr>
              <a:xfrm>
                <a:off x="1477461" y="2722369"/>
                <a:ext cx="1067734" cy="411300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" name="AutoShape 2" descr="data:image/jpg;base64,%20/9j/4AAQSkZJRgABAQEAYABgAAD/2wBDAAUDBAQEAwUEBAQFBQUGBwwIBwcHBw8LCwkMEQ8SEhEPERETFhwXExQaFRERGCEYGh0dHx8fExciJCIeJBweHx7/2wBDAQUFBQcGBw4ICA4eFBEUHh4eHh4eHh4eHh4eHh4eHh4eHh4eHh4eHh4eHh4eHh4eHh4eHh4eHh4eHh4eHh4eHh7/wAARCAElAS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9ooorUkKKKKACiiigAooooAKKTNIeh9O9S5DsLRmvK/iN8ePAfg55bOO7bW9STINtYEMqt6PJ91fwyfavnfx7+0R4+8SeZb6ZPF4dsWyAllzMR7ynn/vnbVxhOQro+w/E/irw34ZtzP4g1yw01MZAnmCs30XqfwFeS+Kf2nfAmm7o9FtNT1yUdGSPyIj/wACfn/x2vjuaS71C9Mk0lxeXcrfedmkkcn65JNegeFPgh8S/EapLb+HJbG3fkTagwgXHrtb5j+VaeyiviYrnb+If2pfGV2zLoui6TpcfZpA1w/6kL+lcNq3xw+KepE+Z4vu7dT/AA2kaQgf98jP616n4e/ZRu22v4h8XQxf3orC2Ln/AL6cj+Vd7o37NHw1sQDeLq2pv3M93sB/BAtHPSQWZ8j6h4y8X6gxa+8U63cE9d99Ic/rWPNeXEzFpruaRj1Lykk/ma++LD4LfCyyA8vwXp0mO85eU/8AjzGtq3+H3gOBQsXg3QFA6ZsIz/MUe3j2DlPzpWQqcrIQfUNVy01fVbU5s9Vvrc/9Mbl0/ka/RBvA/gphhvB/h8j/ALBsP/xNUb34Y/Dq8/4+PBOhN9LNV/8AQcUe3XYOU+HNM+JXxC03AsvGmuxqP4TeO6/kxIrrtG/aJ+KenbRLrFrqKDqLuzQk/iu019K6j8BPhTeg/wDFLrbMf4ra6lTH0G7H6Vx2ufsseDrkM2ka9rGnP/CsuydB+YB/Wj2sHugsznfDf7V0wKR+JPCKOP4ptPuMH67H/wDiq9V8JfHj4Z+ImSJde/sy4b/llqMZh59N/KfrXg/iX9l3xtYK0mi6ppesIOiFjbyH8Gyv/j1eT+LPBHi7wo5XxF4d1DT1zgSSRExH6OMqfzp8sJbMNT9GraaG5gW4tpo54XGVkjcMrD2I4NSV+b3hDxj4o8JXQufDmu3unnOSkUmY3/3kOVP4ive/AH7U1zGY7Xxxoqzp0N7p42sPdoicH/gJH0qXSa2C59TUVgeCvGfhjxnp/wBt8N6xbX6AfPGrYlj9nQ/Mv4it+sxhRRRQAUUUUAFFFFABRRRQAUUUUAFFFFABRRRQAUUUlJuwwzSUkjpHG0kjKiKCzMxwFA6knsK+a/jh+0ZHatPoHw9lSWYZSbVyMoh7iEH7x/2zx6A9aUYym7INj1v4pfFTwn8PbUjVrv7RqTLmHTrchpn9CeyL7n8M18lfFP42+MvHTSWhuTpGjsSBY2bkbx/00fq/04HtXn8Uera/rISNbzVNTvJOgDSzTOfzJNfRfwm/ZmkmEOq/EKdoUOGXSrZ/mPtLIOn+6vPvXQowpq7Ju2fP/hHwr4i8WaiNP8OaPdajP/F5SfJGPVmPyqPqa+h/h7+y2u2O78dawc9fsOnN09mlI/8AQR+NfR+haPpWg6bHpui6dbafZxjCw28YRfqcdT7nmr1Zyrt7DUTnPB3gTwh4QhEfh3QLKxYDBmCbpm+sjZY/nXR0UVg3coKKKKACiiigAooooAKKKKACmyxxzRNDNGkkbDDI6gqw9wetOooA8u8c/Ab4d+KPMmXSzo16+T9o04iMZ9TH9w/kPrXzv8Rv2d/G/hgS3mjoviPTkyd9quJ1H+1F1P8AwEmvtmitI1ZRE0j8z9Mv9U0PVVvNOu7vTb+3biSJ2jkQjse/4Gvo34T/ALTc0bQ6X8QrfzY+FGq20eGX3ljHX6rz7GvaPid8J/B3j+Bm1WwFrqWP3eo2oCTKf9rs49mz+FfJHxa+DHi34fu93ND/AGpoufl1C2QlUHbzF6of0966FKNQmzR90aNqmm61psOpaTfW99ZTDdHPA4ZGH1H8quV+eHww+I3ib4e6t9s0K8zbSEG5spSTBOPcdj6MOa+0/hF8U/DfxH03fpsn2TVIkzdadMw8yP8A2l/vp7j8QKzlBxGmd5RRRUAFFFFABRRRQAUUUUAFFFFABSGg0lS2MKqaxqVho+l3OqapdxWdlbRmSaaVsKij/PTvS6tqNjpOmXOp6ndRWlnbRmSaaRsKijqTXxD8fvi7f/EXVjY2LS2nhu1kzbW54adh/wAtZPf0Xt9acIObBuxofHr44al46ml0TQmm07w2rYK52y3n+1Jjovon557cV8Lvhz4k+IesfYdEttltGR9qvZQRDbj3PdvRRyf1rf8AgV8ItV+JGp/aZjJY+Hrd8XN5t5kI/wCWcWerep6L+lfbfhfQNI8MaHb6LoVjHZWNuuEjQdT3Zj1Zj3J5NbSmqa5YkpXOY+E/wt8MfDrT9mlwfadSkXFxqM6jzZPUD+4v+yPxzXdUUVzNtu7LCiiikAUUUUAFFFFABRRRQAUUUUAFFFFABRRRQAUUUUAFJIiSRvFIiyRuCrIwyGB6gg9RS0UAfN3xw/Zzt7xZ9f8Ah7CsFzy82k5xHJ6mEn7p/wBk8emOlfMdndax4b11bi1lu9L1Wxl4YZjlhcdQR1HuDX6WivKPjx8GdK+Ilm+p6f5Vh4liT93c4wlyB0SX+jdR7iumnV6Mhozv2f8A44WXjpItA8Q+TY+JFXCEfLFe47p6P6r+I9B7VX5paxpuseGdfl0/Ube403VLGUblOVeNwchgR+YI+or64/Zr+NSeMLeLwt4ouEj8QxLi3nbCi+QD/wBGAdR36jvTnTtqgTPdaKKKyGFFFFABRRRQAUhpabSbsMKR2VEZ3ZURQWZmOAAOpJpa+av2u/io1pG/w98P3W2aRQdXnjblEPIgB9SOW9sDuamMXJ2BuxwH7S/xdk8b6s3h7Qp2Xw5ZScspx9tlH8Z/2B/CPx9MYnwD+FF98SNdM1z5lr4fs3H2y5HBkPXyo/8AaPc/wj8KwPhJ4D1L4heMINDsd0VuuJL2625W3hB5b6noB3P4199+FdA0rwv4ftNC0W1W2sbVNsaDqT3Zj3YnkmuiclTXLElK5Y0XTNP0XSrbStKtIrOytYxHDDGMKij/AD171boorlLCiiigAooooAKKKKACiiigAooooAKKKKACiiigAooooAKKKKACiiigApRSUUAebfHj4Uab8SNC8yERWniC1Q/YrsjAYf8APKT1U+vY8+or4c1Gz1fw14gls7yO407VdPnwwzteKRTkEEfgQR7Gv0tFeMftN/CWPxtob+IdEtwPElhFwqDm8iHWM+rD+E/h3GOmlU6Mhovfs5fFiH4haAdO1SRI/ElhGPtKdBcp0Eyj/wBCHY+xr1qvzV8La9q3hXxHaa5pE72t/ZS7lJHXsyMO4IyCK/QL4X+NNN8e+DbPxFpxCGQbLmDOTBMPvIf5g9wQaKkLaoEzqKKKKzGFFFFACGivzz/4Wf8AEb/oeNf/APA1/wDGmt8TPiI33vG+vn/t+f8AxrR4d9xn2t8bvHlv8PfAl1rBKNqEv7jT4W/5aTEcEj+6o+Y/THevgeNNU8Qa6EUTX+qajc4Hd5pXb+ZJq34h8SeIPERhOva1qGp+RnyvtU7SbM9cZ6ZwPyqppGo3+j6jFqOl3k1leQkmKeFtroSMZB7cGtadPkQnqfevwR+Hln8OfBkWlqEl1O4xNqNwo/1kuPug/wB1eg/E967qvz0/4Wd8Rv8AoeNf/wDA1/8AGkPxO+IpH/I8a/8A+Br/AONZOhJu7Yz9DKK/PT/haHxG/wCh48Qf+Br/AONH/C0PiN/0PHiD/wADX/xpfV33C5+hdFfnp/wtD4jf9Dx4g/8AA1/8aP8AhaHxG/6HjxB/4Gv/AI0fV33C5+hdFfnp/wALQ+I3/Q8eIP8AwNf/ABo/4Wh8Rv8AoePEH/ga/wDjR9XfcLn6F0V+en/C0PiN/wBDx4g/8DX/AMaP+FofEb/oePEH/ga/+NH1d9wufoXRX56f8LQ+I3/Q8eIP/A1/8aP+FofEb/oePEH/AIGv/jR9XfcLn6F0V+eyfFL4kL08ca9+N4xq7a/Gb4oWxGzxpqTY7SFX/mKPq8u4XPvyiviLTP2jPihZkedqVjeqO1xZrz+K4rtdA/ar1OMquveE7S4XvJZXDRt/3y24frUuhNBc+qKK8e8NftG/DfVikd7c3ujSt1F3ASgP+8mRXqWia1o+uWoutG1Sy1GAjIe2mWQfjg8fjWbi1uhl+iiipAKKKKACiiigAooooAKUGkopp2A+S/2vPheukai3j7Q7fbYXsoXUokHEMx6SAdlfv/tfWuK/Zr+I7eAfG6Q38xXQtUZYb0E8RN0Sb/gJOD/sk+gr7e17SrDXNFvNH1SBbiyvIWhmjPdSP59wfWvzy+J3hG98D+NtR8N32X+zvmCUjiaFuUf8R19wRXXB8y5WQz9GVKsoZWDKRkEHIIpa8U/ZJ8ft4q8Dnw9qMxfVdDVY9zH5pbY8Rt7lcbT9B617XWLVnYYUUUUgPzEoooruAKKKKACiiigAooooAKKKKACiiigAooooAKKKKACiiigAooooAKtaVqWoaVdLdaXfXNlOpyJLeVo2/MVVooA9s8BftI+NdD8u215IfENmvBab93cAezjg/iD9a+ivhz8ZPA3jYR29nqQsNRbrY3uI5CfRT91/wOfavgmgcEEcEdDWUqMZDP05or4l+Ffx98W+EGhsdWkfXtHXC+VcP++iX/YkPP4NkfSvrH4d+P8Awv48003nh7UFldAPOtZPlmhP+0vp7jI965Z0pQGdTRRRWYBRRRQAUUUUAKK8J/bG8C/274Ki8WWMO6/0TPn7Ry9qx+b/AL5OG+havdRUd7bW97Zz2d1EstvPG0UqN0ZGGCPyNawlbUTPz5+CvjKTwL8RtM13eRab/IvVH8UD8N+XDD3Wv0KjkSWNJYnV43UMjKchgeQRX5y/E3wvN4N8d6v4amyVs5yIWP8AHEfmjb8VIr7C/ZS8XHxR8KLW0uJvMvtGf7DNk8lAMxN/3zx/wE1tVV1zEo9aooorEZ+YeRS19V/tg2Phbw34AsLHSfDujWN/qV8AJbexjjkWKMbmwyqCMkoPxrxb9nDwzD4q+L2kWN5bpcWNsXu7qORdyMkYyFYHggsVGPeuqNROPMF9TzzI9RRkeor9GP8AhBPA/wD0Jvh3/wAFkP8A8TR/wgngf/oTfDv/AILIf/iaz+sLsOx+c+R6ijI9RX6Mf8IJ4H/6E3w7/wCCyH/4mj/hBPA//Qm+Hf8AwWQ//E0fWF2Cx+c+R6ijI9RX6Mf8IJ4H/wChN8O/+CyH/wCJo/4QTwP/ANCb4d/8FkP/AMTR9YXYLH5z5HqKMj1Ffox/wgngf/oTfDv/AILIf/iaP+EE8D/9Cb4d/wDBZD/8TR9YXYLH5z5HqKWv0XPgPwORj/hDfDv/AILIf/ia8E/ah+Dmg6T4al8aeFbNNPNq6i+tIuImRjjeo/hIJGQOMGqjXUnYLHzHRRRWwgpK2fBXh+68VeLNM8O2bBJr+4WEORkID1Y/QZP4V9y+EfhD8PvDelx2UPhvT7+RVAkub63WeSU9ydwIH0GBWdSooDPgHI9RRX6LP4B8CuMN4M8PY9tNiH/stZl/8I/hpfKRN4L0lc94ovLP/jpFZ/WF2Cx+ftFfa+tfs3/DS/DfZbbUtMc9Db3RYD8HzXnXij9lXUIg0nhnxRBdDtDfQmNv++1yP0FWq8GFj5torsvGnwu8eeEA0mteHbpbYH/j6gHnQ/8AfS5x+OK42tE09hBRRRTAKvaDrGqaDqkOqaNfz2N7CcxzQvtYe3uPY8VRooA+xfgb8ftP8VPBoPizydN1ogLFcZ2wXR9P9hz6dD29K90r8xq+kf2ePjzJZtbeE/HF2XtTiOz1OVstF2CSnuvo3bvxXLVo9YjufVFFIrKyhlYMpGQQcgilrmGFFFFABSikpRVR3Ez5d/bi8Lqk2ieMrePBkzp92QOpGWjJ/DePwFcn+xn4l/sj4oS6JNJtt9atWiAJ486P50/TePxr6S/aB8Pf8JN8IPEGnrHvnitzd24xz5kXzjH1AI/GvhHwjrEvh/xRpWu25Iewu4rgY7hWBI/EZH411Q96FiXufpXRUdtPFdW0V1A26KZFkjPqrDI/Q0VgM+QP229YN38RdL0VWymnaeHYejysSf8Ax1Vrf/YX0XdceJfETp91YrGJvqS7/wAkryf9pDUTqfxt8TzFsrDdC2X2EaKmPzBr6V/Y60wWPwZhuyuG1C+nnJ9QCIx/6BWs/dpJCW57LRRRXKWFFFFABRRRQAUUUUAFefftH/8AJDvFf/Xmv/o1K9Brz79o7/kh3iv/AK81/wDRqVUPiQHwPRRRXokno/7M3/JcvDP/AF2k/wDRT195V8G/szf8ly8M/wDXaT/0U9feVcmI+JDQUUUVzjCiiigAPKlSMgjBB6GvNPiH8EfAfjFZJ300aTqLZIvLACMk/wC0n3W/LPvXpdFNSa2A+F/il8D/ABj4HEl6kI1jSF5+2WikmMf9NE6r9eR715bX6dHBBBAIPUGvDvjN+z7onihJ9X8KLDo+tHLtCBttrg98gfcY+o49R3rphX6SFY+N6K0PEeiar4d1i40jWrGayvYG2yRSDB+o9QexHBrPrpEFFFFAH0b+zF8aG06a28E+LLotYuRHp17I3+oJ6ROf7h7Ht06dPqyvzGr65/ZT+LDa/ZR+CfENwzarax/6DcSNk3MSj7hPd1H5j6VzVqX2kNH0BRRRXKMKUdaSihAK6JIjRyKGRwVYHoQeor82PG2kNoPjDWdEkBBsb6aDn0VyB+mK/SivhP8Aas03+zfjjrZVcLeLDdD/AIFGAf1U11UnqQz6w/Z81g658GvDV67bpI7QW0h/2oiY/wCSiiuH/Yi1A3nwuv8ATmb/AI8dUcL7K6K3880VnLRsaPk7x5dtf+ONfvWOTNqVw+fXMjV90/s/WYsfgt4UhAwWsFlP1clz/wChV8AX0jS3NxKxyXdmJ9ySa/Rf4YRrD8NfDEajAGkWv6xKa0r/AAoUToqKKK5SwooooAKKKKACiiigArz79o7/AJId4r/681/9GpXoNefftHf8kO8V/wDXmv8A6NSqh8SA+B6KKK9Ek9H/AGZv+S5eGf8ArtJ/6KevvKvg39mb/kuXhn/rtJ/6KevvKuTEfEhoKKKK5xhRRRQAUUUUAFFFFAHE/Fr4a6B8RdENpqUYgv4lP2S+Rf3kJ9D/AHl9VP8AOvhz4geD9b8D+I5tD1y38uZPmilXmOdOzoe4P6dDX6M1x3xb+H2kfETwvJpWoKsV3GC9ldhcvBJj9VPcd62pVXHR7CPz3orV8XeHtV8K+IrvQdZtzBe2r7XHZh2ZT3UjkGsqu0QVY0u/vNL1K31LT7h7a7tpFlhlQ4ZGByCKr0UAfoH8FvHtp8QvBFvrEZRL+LEN/AP+WcwHJH+y3UfXHau2r4O/Z4+IEngPx9BJcSkaRqBW3v1PRVJ+WT6qTn6E194qVZQysGUjII6EVw1YckigooorIB1fHv7cFmIfiRpF6Bj7TpQU+5SRx/JhX2EK+Vv27YR/a/hS4xyba4Q/gyH+tdFL4iWJ+xVrg0yy8U27kFWltXAPY4kB/kKK83+BOqPpj61tbb5gt/08z/GirnG7EmeZzqVaRT1BIr9Hfhswb4deGWHQ6Raf+iVr87tft/suu6jangw3Usf/AHy5H9K/QP4NXH2v4S+FLjOd2lQD8kA/pSr7IInW0UUVylhRRRQAUUUUAFFFFABXn37R3/JDvFf/AF5r/wCjUr0GvPv2jv8Akh3iv/rzX/0alVD4kB8D0UUV6JJ6P+zN/wAly8M/9dpP/RT195V8G/szf8ly8M/9dpP/AEU9feVcmI+JDQUUUVzjCiiigAooooAKKKKACiiigDyH9pn4Yp448LHVtMhH9v6ZGXh2jm4iHLRH37r78d6+JCCCQQQRwQe1fpzXxb+1r4Ht/C3j6PWNOjWOx1xXn8tRgRzKR5gHschvxNdNCf2WJnjFFFFdQhK+2v2UfGx8VfDlNLvJ/M1PRCLaTccs8P8Ayzb8gV/4DXxNXpf7NXi7/hEvirpzzzeXYakfsN1k8AOfkY/RsfrWdWPNEZ93UUGiuAY4dK+Xf27mHn+El77bk/hmOvqKvlD9uu43eI/C9qP4LKeQ/wDAnUD/ANBropfEiXsePfDaGSVtQ8tiMCLOP+B0V137OWh/2wdeYqSIvsw49/N/worWUtSUcb8YLH+zPir4psdu0R6rPtHsXLD9DX2N+y7em/8Agb4eOdzW6y27e2yVgB+WK+E5HeRzJI7O56sxyT+NSR3NzGgSO4mRR0VZCB+Qpzp80bXKSsfprtb+6fyo2t/dP5V+Zgvb1Tlb26B9pm/xp39oah/0ELv/AL/t/jWX1bzHc/THa390/lRtb+6fyr8zv7Q1D/oIXf8A3/b/ABoOoagRg392R/13b/Gj6t5hc/THa390/lRtb+6fyr8zv7Q1D/oIXf8A3/b/ABo/tDUP+ghd/wDf9v8AGj6t5hc/THa390/lRtb+6fyr8zv7Q1D/AKCF3/3/AG/xo/tDUP8AoIXf/f8Ab/Gj6t5hc/TEg46GvBP2tPiJotj4HuvBtjeQ3Wq6kUWeOJw3kRBgxLEdCSAAOvWvkn+0NQ/5/wC7/wC/7f41WJLEsxJJ6k96qNCzu2FwoooroEdF8NPEn/CI+PNH8SGNpUsbkPIi9WQjDAe+Ca/QPwx4g0XxNpUOqaFqMF9ayqGVo2yV9mHVT7GvzaqSC4uIM+RPLFnr5blc/lWVSkpjP022t/dP5UbW/un8q/M7+0NQ/wCghd/9/wBv8aP7Q1D/AKCF3/3/AG/xrL6t5hc/THa390/lRtb+6fyr8zv7Q1D/AKCF3/3/AG/xo/tDUP8AoIXf/f8Ab/Gj6t5hc/THa390/lRtb+6fyr8zv7Q1D/oIXf8A3/b/ABo/tDUP+ghd/wDf9v8AGj6t5hc/THa390/lRtb+6fyr8zv7Q1D/AKCF3/3/AG/xo/tDUP8AoIXf/f8Ab/Gj6t5hc/THa390/lRtb+6fyr8zv7Q1D/oIXf8A3/b/ABo/tDUP+ghd/wDf9v8AGj6t5hc/S24lit4WmuJEhjUZZ5GCqB7k18Z/tZ+P9L8YeLLHS9DuEurDSEdWuEOUlmcjdtPcAKBnuc145LeXkqFJby5kU9VaViD+BNQVpTo8rvcLhRRRWwgoVmVgykqwOQR2NFFAH6HfCHxGPFnw20PXC4eaa1VJ/aVPlfP4gn8a6uvnT9iDXjceHNc8NyPlrO4W6iBPRZBhv1UfnX0XXnzjaTRQ6vjD9tO++0/FyCzDZFnpcKEehZnf+RFfZ9fn9+0Nqq6x8aPE90j7447w26EdMRKE/mpraktSGe2/sL6TFN4f8UX88YdZLuCFc+qIxP8A6GKK7L9jvTDp3wYtrortfUb2e4J9VDBB/wCgUVM37zGj4mooorsAKKKKACiiigAooooAKKKKACiiigAooooAKKKKACiiigAooooAKKKKACiiigAooooAKKKKACiiigAooooA9j/Y+1j+zfjDDYs2I9Us5bcj/aA8xf8A0Aj8a+1xX55fBm8ex+LHhe6QkFdThU/Rm2n9DX6HdzXLXXvpjKHiHVIdE0DUNYuWAhsbaS4cn0RS39K/NW9uZr69nvJcvPcytK/qWYkn9TX2t+174kGh/CKfTo323OtTpaIB18sfPIfyUD/gVfK3wR8OnxT8VfD+kGPfCbtZ7gY48qP52z+C4/GrpaJsln3X8NNFHh34e6Bom3a1pp8SSD/b2gt/48TRXQk5JNFYDPzEoooruAKKKKACiiigAooooAKKKKACiiigAooooAKKKKACiiigAooooAKKKKACiiigAooooAKKKKACiiigAooooA6z4N2j33xW8L2yAktqcLfgrbj+gr9Dz1r4y/Y28NNq3xOk1ySMm20a2aQNjjzZBsUfkWP4V9VfEvxVa+CvA2qeJLor/okJ8lD/AMtJjxGn4sR+Ga5qusrAfJ/7Yniz+3ficNDt5d1pocPkYB4M74aQ/h8q/wDATXYfsO+F2a41vxlcR/KqjT7Qkdzh5CPw2D8TXzbPLfaxqzzSF7q/vZyzd2lldv5kmv0L+E3hSPwT8PdI8OqF863hDXLD+OZvmkP5kj6AVU/djYS3OqooorAZ+YlFFFdwBRRRQAUUUUAFFFFABRRRQAUUUUAFFFFABRRRQAUUUUAFFFFABRRRQAUUUUAFFFFABRRRQAUUUUAFOhiknmSGGNpJZGCoijJZicAAetEaPLIscaM8jkKqqMliegA7mvrH9mj4JSaFJB4y8X223UwN1jYuP+PbP/LR/wDb9B2+vSZTUUM9F/Z/8BjwD8PrawuEH9qXhFzft6SEcJ9FGB9c14L+2T4+XWPEsHgrTpt1lpLeZeFTw9yR93/gCnH1Y+le/wDx2+IMHw88C3GpIyNqtzmDToT/ABSkffI/uqOT+A718GWlvqWva5HbQLLfalqFwFUdXlldu/uSaxpq75mS2exfsgeBf+Ej8eN4lvod2m6FiRNw4kuT9wf8BGW/Ba+z65T4S+DbXwH4E0/w7b7XmjXzLuUD/Wzty7fTPA9gK6us5y5mNBRRRUgfmf8A2Xqn/QNvf/Ad/wDCmPp9/GQJLG6QnpuhYf0r9MsD0H5UjKp6qp/CtnX8hn5nJY3zttWyuWPoIWJ/lUdxb3FswW5t5oGYZAkQqSPxr9NAqjoqj8K4H45/Dey+I/hB7H93Dq1rmXTrkjG18cox/uNjB9OD2pLEa6oLHwPFHJLIscSNI7HCqoySfYCrDaZqSgs2m3oA6kwP/hS3MOq+HdeeCZbjTtU0+4wRyskMqHr+BHWvtj9nn4sWnxE0H7DqTRQ+JLJB9qhwALhRx5yD0/vDsfYitZzcVdISdz4n/svU/wDoG3v/AIDv/hR/Zeqf9A29/wDAd/8ACv0uwPQflRgeg/KsfrPkOx+aP9l6p/0Db3/wHf8Awo/svVP+gbe/+A7/AOFfpdgeg/KjA9B+VH1nyCx+aP8AZeqf9A29/wDAd/8ACj+y9U/6Bt7/AOA7/wCFfpdgeg/KjA9B+VH1nyCx+aP9l6p/0Db3/wAB3/wo/svVP+gbe/8AgO/+Ffpdgeg/KjA9B+VH1nyCx+aP9l6p/wBA29/8B3/wo/svVP8AoG3v/gO/+Ffpdgeg/KjA9B+VH1nyCx+aP9l6p/0Db3/wHf8Awo/svVP+gbe/+A7/AOFfpdgeg/KjA9B+VH1nyCx+aP8AZeqf9A29/wDAd/8ACj+y9U/6Bt7/AOA7/wCFfpdgeg/KjA9B+VH1nyCx+aP9l6p/0Db3/wAB3/wo/svVP+gbe/8AgO/+Ffpdgeg/KjA9B+VH1nyCx+aP9l6p/wBA29/8B3/wo/svVP8AoG3v/gO/+Ffpdgeg/KjA9B+VH1nyCx+aP9l6p/0Db3/wHf8Awo/svVP+gbe/+A7/AOFfpdgeg/KjA9B+VH1nyCx+aP8AZeqf9A29/wDAd/8ACj+y9U/6Bt7/AOA7/wCFfpdgeg/KjA9B+VH1nyCx+bun+F/E2oSCOx8ParcsegjtHP8ASvRvBn7PPxE150kv7KLQbQnmS+f95j2jXLfnivt0cdOKSk8Q+iCx5n8Kfgt4R8BGO9jibVdYH/L9dKMof+ma9E+vJ969B13VdP0PRrvWNWuktrG0iMs8rdFUfzPYDuatSPHFE8srrHGilndjgKByST2FfFv7THxebxxqh8O6DMy+HLOTJccfbZR/Gf8AYH8I/H0woRc3qJs4r4y+P774ieNJ9ZuN8VlHmKwtif8AUwg8Z/2j1J9foK9y/Y8+GTW8Q+Iet2+JZVKaRE45VDw0/wCPIX2ye4ryv9nX4WzfETxP9ov43Tw9p7hr2Tp5zdRCp9T3PYfUV90W8MNvbx29vEkUMSBI40GFRQMAAdgBWlSVlyoSRJRRRWIwooooAz/7c0T/AKDOm/8AgXH/AI0yTxB4fjIEmvaUhPTdeRj+tfmtgego2r6D8q39j5gfpOviLw87bU1/SWPoL2Mn/wBCqT+3NE/6DOm/+Bcf+NfmptX+6PyowPQVP1ddx3PsD9pX4c6D4309vEXh/U9KTxHaR/NGLqMC9jH8B5++P4T36Htj5M0LVdV8O65b6tpVzLZahZybo5F4ZWHUEdx2IPWqWB6ClraEOVWuJo+6Pgr8ZNB8e6Jt1C4tdK1y2Qfa7aWUIj/9NIyx5U+nUfrXoX9uaJ/0GdN/8C4/8a/NQ80YHoKyeHV9GO5+lf8Abmif9BnTf/AuP/Gj+3NE/wCgzpv/AIFx/wCNfmpgegowPQUvq3mFz9K/7c0T/oM6b/4Fx/40f25on/QZ03/wLj/xr81MD0FGB6Cj6t5hc/Sv+3NE/wCgzpv/AIFx/wCNH9uaJ/0GdN/8C4/8a/NTA9BRgego+reYXP0r/tzRP+gzpv8A4Fx/40f25on/AEGdN/8AAuP/ABr81MD0FGB6Cj6t5hc/Sv8AtzRP+gzpv/gXH/jR/bmif9BnTf8AwLj/AMa/NTA9BRgego+reYXP0r/tzRP+gzpv/gXH/jR/bmif9BnTf/AuP/GvzUwPQUYHoKPq3mFz9K/7c0T/AKDOm/8AgXH/AI0f25on/QZ03/wLj/xr81MD0FGB6Cj6t5hc/Sv+3NE/6DOm/wDgXH/jR/bmif8AQZ03/wAC4/8AGvzUwPQUYHoKPq3mFz9K/wC3NE/6DOm/+Bcf+NH9uaJ/0GdN/wDAuP8Axr81MD0FGB6Cj6t5hc/Sv+3NE/6DOm/+Bcf+NH9uaJ/0GdN/8C4/8a/NTA9BRgego+reYXP0r/tzRP8AoM6b/wCBcf8AjQdc0NVLNrWmAAZJN3HwPzr81MD0FG0egprDruFz379pX43f8JN5/hDwjcMuiqxW8vEODekfwL/0z/8AQvp18p+Fvgq68c+KYdJju4LC0XD3l5O6qsMeecZPLHoB/TNcxSGtlGysibH6LeEIPB3hPw7aaDomoaXb2Vqm1R9rj3Me7sc8sTyTW5aajp95IY7S/tLlwNxWKZXIHrgGvzNwPQV75+xAB/wsnWOP+YQ3/o2OsZUrJu4z7AooorEAooooA/Nj/hG/EX/Qv6t/4BSf4UyTQddjIEmiamhPTdaSD+lfpXub+8fzo3N/eP51t7Z9gPzTTQ9ckbami6kzegtJCf5VJ/wjfiL/AKF/Vv8AwCk/wr9KN7f3m/Ojc394/nR7Z9gPzX/4RvxF/wBC/q3/AIBSf4UjeHfEKqWbQdVAHJJs5OP0r9Kdzf3j+dG5v7x/Oh132GfmuPDfiIjI0DVsf9eUn+FUb6zu7GfyL61ntZcbtk0ZRseuDX6a7m/vH865X4j+AvDXj/SDp/iGyEjqD5F1H8s8B9Vb+hyD6UliNdUFj87av2WjaxfQefZaTf3UOceZDbO659MgYrvPi/8ABfxT8P5JLzy21XQ8/JfwIf3Y7CVeqH36e9ct4C8deKfA+pfbvDerTWpYgywE7oZh6Oh4P16+hrfmurxJuUv+Eb8Rf9C/q3/gFJ/hR/wjfiL/AKF/Vv8AwCk/wr6y+GP7SnhrXxFY+K1/4R/UDhfOLFrWQ/73VP8AgXHvXuFpdQ3dsl1aXUdxBIMpLFIHRh6gjg1jKtKO6KPzd/4RvxF/0L+rf+AUn+FH/CN+Iv8AoX9W/wDAKT/Cv0n3N/eP50bm/vH86n6w+wWPzY/4RvxF/wBC/q3/AIBSf4Uf8I34i/6F/Vv/AACk/wAK/Sfc394/nRub+8fzo+sPsFj82P8AhG/EX/Qv6t/4BSf4Uf8ACN+Iv+hf1b/wCk/wr9J9zf3j+dG5v7x/Oj6w+wWPzY/4RvxF/wBC/q3/AIBSf4Uf8I34i/6F/Vv/AACk/wAK/Sfc394/nRub+8fzo+sPsFj82P8AhG/EX/Qv6t/4BSf4Uf8ACN+Iv+hf1b/wCk/wr9J9zf3j+dG5v7x/Oj6w+wWPzY/4RvxF/wBC/q3/AIBSf4Uf8I34i/6F/Vv/AACk/wAK/Sfc394/nRub+8fzo+sPsFj82P8AhG/EX/Qv6t/4BSf4Uf8ACN+Iv+hf1b/wCk/wr9J9zf3j+dc9418ceGPBlibvxJrdvYjGUiL7ppPZUHzH8qFiG+gH58/8I34i/wChf1b/AMApP8KoXlrdWU7W95bzW0y/ejlQow+oPNe9fFT9pjXNYWXTfBMEui2TZU3spBupB/sjpH+p9xXhEEOqa5q6wwx3epajdycKN0sszn8yTW8ZN7om5WrQtNF1q8t1uLTR9RuIW+7JFau6n6EDBr6R+DH7NixNDrXxECyOMPHpEbZUf9dmHX/dHHqe1fS9rDDaW0draxR28EShI4olCoijoABwBUSrJbDPzc/4RvxF/wBC/q3/AIBSf4Uf8I34i/6F/Vv/AACk/wAK/Sjc394/nRub+8fzpe28gPzX/wCEb8Rf9C/q3/gFJ/hXun7F+k6rYfETVpb7TL20jbSmUNPbugJ82PjJHWvrTc394/nQST1JNTKrdWsAlFFFZAFFFFABRRRQAUUUUAFFFFABSYpaKTVxjJEWSNo5EV0YFWVhkMD1BHevDvin+zj4Z8SNLqHheRPD2pNljEq5tZT7oOU+q8e1e6UmKS5o7Bufnd4/+HPjDwNctH4h0eaKDOEu4h5lu/0ccD6HB9qreCfHfi3wZced4b1y6slJy0IbfC/+9G2VP5V+i88MU8LwTxJLE4w6OoZWHoQeDXkfj39nnwB4lMlxp9tJ4evnyfMsceUT7xH5f++dtbKsnpJE8vY898E/tUMqJb+MvDxY9Gu9NbGfcxsf5N+FezeFPi98OfEoRdP8U2UU79ILw/Z5M+mHwD+BNfMvjH9mz4gaLvm0j7H4gtlzj7M/lzY/65v3+hNeTa7oes6HcG31vSb7TpR/DdQNHn6ZHNP2cJbMLtH6WRsskYkjZXQjIZTkEfWlr82dB8UeJNBcPomv6np5H/PvdOg/IHFd5o37QPxU00BW8QR36DteWsch/MAH9ah4d9GPmPuqivkHT/2qPGUSgX3h/Q7o+qeZET/48a1of2sdR2jzvBNmT/sX7D+a1PsZj5kfVFFfLbftY3OPl8EQ599QP/xFVLn9q/XG/wCPbwbpsfvJdyN/ICj2M+wcyPq+gV8Y6p+078RboEWdvomng9DHatIR/wB9sf5VxeufGH4mayrJeeMdSSNusdswgXHp8gFNUJC5kfeeta1o+iW5uNZ1Wx06IDJe5nWMfqa8s8X/ALRvw50QPHp9zda9cDotlFiPPvI+B+Wa+Kbu6uby4M13czXMzH78shdifqea6vwl8MfHvilkOjeF9QkhbpPNH5MWPXe+B+VaKhFbsXMd548/aS8c695lvoaweHbNsgG3/eXBHvIw4/4CBXjlzPf6tqJmuJrq/vp25Z2aWWRj9ckmvo/wR+ytdyOlx4y8QRQx8E2unDc59jIwwPwBr3zwL8OvBngmIDw7oVtbz4w1048ydvq7ZP4DAqueEfhCzZ8qfDP9nXxj4n8q914f8I5pjYOZ0zcyD/Zj/h+rY+hr6m+HHw28I+AbPyvD+mqtyy4lvZvnuJfq3YewwK7CispTch2CiiipAKKKKACiiigAooooAKKKKACiiigAooooAKKKKACiiigAooooAKKKKAExUN7aWt9btb3ttBdQt1jmjDqfwPFFFKyGcF4h+Cfwx1xme48KWttKeslkzW5/JCB+lcRqn7K3gq6y+m63rdh6KzpMo/NQf1ooo55LZgkef+Lv2botFciHxjJKMZG/Th/SSvMNQ8AtaXb2/wDa4fafvfZsZ/8AH6KK3pzb3JaIP+EKb/oKD/wH/wDsq6Dwr8Jm1xgP+EgFuM4/48t3/s4ooq23YVj1jw9+yppd3bJcX3jK+dW/ghskQ/mWb+VdnpH7M/w008g3kWq6o46+feFVP4IF/nRRWDnLuVY9B8N+AfBPhzadF8LaTZuvSRbdWk/77bLfrXSkmiipAKKKKACiiigAooooAKKKKACiiigAooooAKKKKAP/2Q==">
                <a:extLst>
                  <a:ext uri="{FF2B5EF4-FFF2-40B4-BE49-F238E27FC236}">
                    <a16:creationId xmlns:a16="http://schemas.microsoft.com/office/drawing/2014/main" id="{45C50702-7526-4B98-90EC-1F7583A473B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795144" y="3168035"/>
                <a:ext cx="228600" cy="228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" name="Rounded Rectangle 99">
                <a:extLst>
                  <a:ext uri="{FF2B5EF4-FFF2-40B4-BE49-F238E27FC236}">
                    <a16:creationId xmlns:a16="http://schemas.microsoft.com/office/drawing/2014/main" id="{18735BFE-9CF2-4A5A-A0E0-A6F412AC420E}"/>
                  </a:ext>
                </a:extLst>
              </p:cNvPr>
              <p:cNvSpPr/>
              <p:nvPr/>
            </p:nvSpPr>
            <p:spPr>
              <a:xfrm flipV="1">
                <a:off x="1474222" y="3105288"/>
                <a:ext cx="6271412" cy="4810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77756" tIns="38879" rIns="77756" bIns="38879" rtlCol="0" anchor="ctr"/>
              <a:lstStyle/>
              <a:p>
                <a:pPr algn="ctr" defTabSz="647951">
                  <a:buClrTx/>
                  <a:defRPr/>
                </a:pPr>
                <a:endParaRPr lang="bg-BG" sz="1275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3" name="Rounded Rectangle 117">
                <a:extLst>
                  <a:ext uri="{FF2B5EF4-FFF2-40B4-BE49-F238E27FC236}">
                    <a16:creationId xmlns:a16="http://schemas.microsoft.com/office/drawing/2014/main" id="{206BDC98-F428-42E9-B5CD-3A357C439ABB}"/>
                  </a:ext>
                </a:extLst>
              </p:cNvPr>
              <p:cNvSpPr/>
              <p:nvPr/>
            </p:nvSpPr>
            <p:spPr>
              <a:xfrm flipV="1">
                <a:off x="1472894" y="3536553"/>
                <a:ext cx="6285141" cy="34289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77756" tIns="38879" rIns="77756" bIns="38879" rtlCol="0" anchor="ctr"/>
              <a:lstStyle/>
              <a:p>
                <a:pPr algn="ctr" defTabSz="647951">
                  <a:buClrTx/>
                  <a:defRPr/>
                </a:pPr>
                <a:endParaRPr lang="bg-BG" sz="1275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4" name="Rounded Rectangle 124">
                <a:extLst>
                  <a:ext uri="{FF2B5EF4-FFF2-40B4-BE49-F238E27FC236}">
                    <a16:creationId xmlns:a16="http://schemas.microsoft.com/office/drawing/2014/main" id="{5638590E-DA53-450B-A54D-D5D5C4F8C9B6}"/>
                  </a:ext>
                </a:extLst>
              </p:cNvPr>
              <p:cNvSpPr/>
              <p:nvPr/>
            </p:nvSpPr>
            <p:spPr>
              <a:xfrm flipV="1">
                <a:off x="1474222" y="3956811"/>
                <a:ext cx="6283813" cy="34865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77756" tIns="38879" rIns="77756" bIns="38879" rtlCol="0" anchor="ctr"/>
              <a:lstStyle/>
              <a:p>
                <a:pPr algn="ctr" defTabSz="647951">
                  <a:buClrTx/>
                  <a:defRPr/>
                </a:pPr>
                <a:endParaRPr lang="bg-BG" sz="1275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5" name="Rounded Rectangle 131">
                <a:extLst>
                  <a:ext uri="{FF2B5EF4-FFF2-40B4-BE49-F238E27FC236}">
                    <a16:creationId xmlns:a16="http://schemas.microsoft.com/office/drawing/2014/main" id="{FBC3EBCE-CBD5-4856-9FE4-4D7AADBF341B}"/>
                  </a:ext>
                </a:extLst>
              </p:cNvPr>
              <p:cNvSpPr/>
              <p:nvPr/>
            </p:nvSpPr>
            <p:spPr>
              <a:xfrm flipV="1">
                <a:off x="1472894" y="4374835"/>
                <a:ext cx="6272741" cy="34289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77756" tIns="38879" rIns="77756" bIns="38879" rtlCol="0" anchor="ctr"/>
              <a:lstStyle/>
              <a:p>
                <a:pPr algn="ctr" defTabSz="647951">
                  <a:buClrTx/>
                  <a:defRPr/>
                </a:pPr>
                <a:endParaRPr lang="bg-BG" sz="1275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6" name="Rounded Rectangle 138">
                <a:extLst>
                  <a:ext uri="{FF2B5EF4-FFF2-40B4-BE49-F238E27FC236}">
                    <a16:creationId xmlns:a16="http://schemas.microsoft.com/office/drawing/2014/main" id="{37B37A85-3964-4772-B0C3-B902568A8834}"/>
                  </a:ext>
                </a:extLst>
              </p:cNvPr>
              <p:cNvSpPr/>
              <p:nvPr/>
            </p:nvSpPr>
            <p:spPr>
              <a:xfrm flipV="1">
                <a:off x="1472894" y="4797117"/>
                <a:ext cx="6290156" cy="34289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77756" tIns="38879" rIns="77756" bIns="38879" rtlCol="0" anchor="ctr"/>
              <a:lstStyle/>
              <a:p>
                <a:pPr algn="ctr" defTabSz="647951">
                  <a:buClrTx/>
                  <a:defRPr/>
                </a:pPr>
                <a:endParaRPr lang="bg-BG" sz="1275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cxnSp>
            <p:nvCxnSpPr>
              <p:cNvPr id="48" name="直線接點 47">
                <a:extLst>
                  <a:ext uri="{FF2B5EF4-FFF2-40B4-BE49-F238E27FC236}">
                    <a16:creationId xmlns:a16="http://schemas.microsoft.com/office/drawing/2014/main" id="{2583F2D4-43C5-4EB4-9554-AB836ACE65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5846" y="2722369"/>
                <a:ext cx="6292" cy="2109038"/>
              </a:xfrm>
              <a:prstGeom prst="lin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cxnSp>
          <p:cxnSp>
            <p:nvCxnSpPr>
              <p:cNvPr id="49" name="直線接點 48">
                <a:extLst>
                  <a:ext uri="{FF2B5EF4-FFF2-40B4-BE49-F238E27FC236}">
                    <a16:creationId xmlns:a16="http://schemas.microsoft.com/office/drawing/2014/main" id="{50DCF4FA-7BD8-438A-80EA-58E2EF56F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7580" y="2722369"/>
                <a:ext cx="0" cy="2109038"/>
              </a:xfrm>
              <a:prstGeom prst="lin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>
                <a:extLst>
                  <a:ext uri="{FF2B5EF4-FFF2-40B4-BE49-F238E27FC236}">
                    <a16:creationId xmlns:a16="http://schemas.microsoft.com/office/drawing/2014/main" id="{872D9E23-E145-4A14-8637-A5DD531CE8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0120" y="2725866"/>
                <a:ext cx="0" cy="2109038"/>
              </a:xfrm>
              <a:prstGeom prst="lin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接點 67">
                <a:extLst>
                  <a:ext uri="{FF2B5EF4-FFF2-40B4-BE49-F238E27FC236}">
                    <a16:creationId xmlns:a16="http://schemas.microsoft.com/office/drawing/2014/main" id="{12F472BB-CAEB-49FF-A502-9A6A8DE37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8436" y="2728807"/>
                <a:ext cx="0" cy="2109038"/>
              </a:xfrm>
              <a:prstGeom prst="lin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ounded Rectangle 101">
              <a:extLst>
                <a:ext uri="{FF2B5EF4-FFF2-40B4-BE49-F238E27FC236}">
                  <a16:creationId xmlns:a16="http://schemas.microsoft.com/office/drawing/2014/main" id="{343C79F9-9962-4A5E-9797-B686174477C0}"/>
                </a:ext>
              </a:extLst>
            </p:cNvPr>
            <p:cNvSpPr/>
            <p:nvPr/>
          </p:nvSpPr>
          <p:spPr>
            <a:xfrm>
              <a:off x="1045903" y="1592688"/>
              <a:ext cx="7207991" cy="41701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77756" tIns="38879" rIns="77756" bIns="38879" rtlCol="0" anchor="ctr"/>
            <a:lstStyle/>
            <a:p>
              <a:pPr algn="ctr" defTabSz="647951">
                <a:buClrTx/>
                <a:defRPr/>
              </a:pPr>
              <a:endParaRPr lang="bg-BG" sz="1275">
                <a:solidFill>
                  <a:prstClr val="white"/>
                </a:solidFill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A6DA1CE9-B604-49BE-A62C-0406EC93078D}"/>
                </a:ext>
              </a:extLst>
            </p:cNvPr>
            <p:cNvSpPr txBox="1"/>
            <p:nvPr/>
          </p:nvSpPr>
          <p:spPr>
            <a:xfrm>
              <a:off x="4671103" y="1660599"/>
              <a:ext cx="943161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Funliday</a:t>
              </a:r>
              <a:endPara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87C44A5D-6AD6-4EE2-80A2-89998E0F75BB}"/>
                </a:ext>
              </a:extLst>
            </p:cNvPr>
            <p:cNvSpPr txBox="1"/>
            <p:nvPr/>
          </p:nvSpPr>
          <p:spPr>
            <a:xfrm>
              <a:off x="6680395" y="1664928"/>
              <a:ext cx="1061970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GoGoEasy</a:t>
              </a:r>
              <a:endPara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9B9FC385-5472-481F-A145-A2B2A53408E5}"/>
                </a:ext>
              </a:extLst>
            </p:cNvPr>
            <p:cNvSpPr txBox="1"/>
            <p:nvPr/>
          </p:nvSpPr>
          <p:spPr>
            <a:xfrm>
              <a:off x="2593390" y="1666422"/>
              <a:ext cx="12132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chemeClr val="bg1"/>
                  </a:solidFill>
                </a:rPr>
                <a:t>捷運趴趴</a:t>
              </a:r>
              <a:r>
                <a:rPr lang="en-US" altLang="zh-TW" sz="1200" b="1" dirty="0">
                  <a:solidFill>
                    <a:schemeClr val="bg1"/>
                  </a:solidFill>
                </a:rPr>
                <a:t>GO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18EAE2CA-37BC-429A-939E-FEDEFF3BE001}"/>
                </a:ext>
              </a:extLst>
            </p:cNvPr>
            <p:cNvSpPr txBox="1"/>
            <p:nvPr/>
          </p:nvSpPr>
          <p:spPr>
            <a:xfrm>
              <a:off x="1221757" y="2133284"/>
              <a:ext cx="1050519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紀錄行程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8B9DF4F1-431E-4425-9E13-999322283491}"/>
                </a:ext>
              </a:extLst>
            </p:cNvPr>
            <p:cNvSpPr txBox="1"/>
            <p:nvPr/>
          </p:nvSpPr>
          <p:spPr>
            <a:xfrm>
              <a:off x="1090287" y="3261872"/>
              <a:ext cx="11223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捷運站關聯性</a:t>
              </a: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95C989B0-3A55-4D8B-8FBF-4A227C533252}"/>
                </a:ext>
              </a:extLst>
            </p:cNvPr>
            <p:cNvSpPr txBox="1"/>
            <p:nvPr/>
          </p:nvSpPr>
          <p:spPr>
            <a:xfrm>
              <a:off x="1137633" y="3846822"/>
              <a:ext cx="1050519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旅遊達人</a:t>
              </a: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99B696D7-9035-4D54-A6F4-C9ABEB005DFD}"/>
                </a:ext>
              </a:extLst>
            </p:cNvPr>
            <p:cNvSpPr txBox="1"/>
            <p:nvPr/>
          </p:nvSpPr>
          <p:spPr>
            <a:xfrm>
              <a:off x="1030944" y="4403915"/>
              <a:ext cx="1262868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zh-TW" altLang="en-US" sz="1200" b="1">
                  <a:latin typeface="微軟正黑體"/>
                  <a:ea typeface="微軟正黑體"/>
                </a:rPr>
                <a:t>商家合作關係</a:t>
              </a: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12C422E9-ADF0-4215-8B61-02A937BB030B}"/>
                </a:ext>
              </a:extLst>
            </p:cNvPr>
            <p:cNvSpPr txBox="1"/>
            <p:nvPr/>
          </p:nvSpPr>
          <p:spPr>
            <a:xfrm>
              <a:off x="2640499" y="2128161"/>
              <a:ext cx="1116013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全自動紀錄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6E699618-2623-4891-B494-C8D08B80AB8E}"/>
                </a:ext>
              </a:extLst>
            </p:cNvPr>
            <p:cNvSpPr txBox="1"/>
            <p:nvPr/>
          </p:nvSpPr>
          <p:spPr>
            <a:xfrm>
              <a:off x="4590599" y="2136744"/>
              <a:ext cx="1116013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手動規劃</a:t>
              </a: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87054729-B8E0-49A9-9336-EB4169C68432}"/>
                </a:ext>
              </a:extLst>
            </p:cNvPr>
            <p:cNvSpPr txBox="1"/>
            <p:nvPr/>
          </p:nvSpPr>
          <p:spPr>
            <a:xfrm>
              <a:off x="6662596" y="2125731"/>
              <a:ext cx="1116013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手動規劃</a:t>
              </a: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52BB859A-933F-45F4-83CD-E9B365E4A15F}"/>
                </a:ext>
              </a:extLst>
            </p:cNvPr>
            <p:cNvSpPr txBox="1"/>
            <p:nvPr/>
          </p:nvSpPr>
          <p:spPr>
            <a:xfrm>
              <a:off x="3018516" y="3273466"/>
              <a:ext cx="347707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</a:t>
              </a: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1304B21E-44A7-49F8-BAAB-569CC917C9DD}"/>
                </a:ext>
              </a:extLst>
            </p:cNvPr>
            <p:cNvSpPr txBox="1"/>
            <p:nvPr/>
          </p:nvSpPr>
          <p:spPr>
            <a:xfrm>
              <a:off x="4951575" y="3278449"/>
              <a:ext cx="347707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</a:t>
              </a: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4495E7C4-C3AD-4B98-A949-A032F62AE82B}"/>
                </a:ext>
              </a:extLst>
            </p:cNvPr>
            <p:cNvSpPr txBox="1"/>
            <p:nvPr/>
          </p:nvSpPr>
          <p:spPr>
            <a:xfrm>
              <a:off x="7045102" y="3263324"/>
              <a:ext cx="347707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</a:t>
              </a: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1C94CA25-0212-46B3-A6DB-7CD8344906F6}"/>
                </a:ext>
              </a:extLst>
            </p:cNvPr>
            <p:cNvSpPr txBox="1"/>
            <p:nvPr/>
          </p:nvSpPr>
          <p:spPr>
            <a:xfrm>
              <a:off x="1126423" y="2723538"/>
              <a:ext cx="1050519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分享行程</a:t>
              </a: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CF2920B7-81EF-463A-920A-BFB57FD0CB2C}"/>
                </a:ext>
              </a:extLst>
            </p:cNvPr>
            <p:cNvSpPr txBox="1"/>
            <p:nvPr/>
          </p:nvSpPr>
          <p:spPr>
            <a:xfrm>
              <a:off x="2572109" y="2727359"/>
              <a:ext cx="1263973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提供平台分享</a:t>
              </a: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B49E7B5C-2615-4188-B440-9848B7E0DA0F}"/>
                </a:ext>
              </a:extLst>
            </p:cNvPr>
            <p:cNvSpPr txBox="1"/>
            <p:nvPr/>
          </p:nvSpPr>
          <p:spPr>
            <a:xfrm>
              <a:off x="4450252" y="2721138"/>
              <a:ext cx="1384690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提供平台分享</a:t>
              </a: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1536D217-50B0-4822-9C0A-A66FB984DDDC}"/>
                </a:ext>
              </a:extLst>
            </p:cNvPr>
            <p:cNvSpPr txBox="1"/>
            <p:nvPr/>
          </p:nvSpPr>
          <p:spPr>
            <a:xfrm>
              <a:off x="6526611" y="2727121"/>
              <a:ext cx="1384690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僅供自己參考</a:t>
              </a: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A8C3C0F7-420F-45C8-B9C1-1C4A1896EC38}"/>
                </a:ext>
              </a:extLst>
            </p:cNvPr>
            <p:cNvSpPr txBox="1"/>
            <p:nvPr/>
          </p:nvSpPr>
          <p:spPr>
            <a:xfrm>
              <a:off x="2726528" y="3842641"/>
              <a:ext cx="946948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回饋點數</a:t>
              </a: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9C28E0FF-CDDC-4B07-A368-31D7C93F44C4}"/>
                </a:ext>
              </a:extLst>
            </p:cNvPr>
            <p:cNvSpPr txBox="1"/>
            <p:nvPr/>
          </p:nvSpPr>
          <p:spPr>
            <a:xfrm>
              <a:off x="4667316" y="3847416"/>
              <a:ext cx="946948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人氣</a:t>
              </a: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9E5251A9-BAD7-4B5F-AEA5-A2A6338F7C7D}"/>
                </a:ext>
              </a:extLst>
            </p:cNvPr>
            <p:cNvSpPr txBox="1"/>
            <p:nvPr/>
          </p:nvSpPr>
          <p:spPr>
            <a:xfrm>
              <a:off x="6680395" y="3846820"/>
              <a:ext cx="1063435" cy="32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無</a:t>
              </a: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21D9B393-7994-4640-8192-44575233049C}"/>
                </a:ext>
              </a:extLst>
            </p:cNvPr>
            <p:cNvSpPr txBox="1"/>
            <p:nvPr/>
          </p:nvSpPr>
          <p:spPr>
            <a:xfrm>
              <a:off x="2765363" y="4401366"/>
              <a:ext cx="879277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zh-TW" altLang="en-US" sz="1200" b="1">
                  <a:latin typeface="微軟正黑體"/>
                  <a:ea typeface="微軟正黑體"/>
                </a:rPr>
                <a:t>有</a:t>
              </a: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71ED0F5A-8F78-44DB-BEC1-B4FEDE757C1A}"/>
                </a:ext>
              </a:extLst>
            </p:cNvPr>
            <p:cNvSpPr txBox="1"/>
            <p:nvPr/>
          </p:nvSpPr>
          <p:spPr>
            <a:xfrm>
              <a:off x="4704696" y="4399911"/>
              <a:ext cx="879277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zh-TW" altLang="en-US" sz="1200" b="1">
                  <a:latin typeface="微軟正黑體"/>
                  <a:ea typeface="微軟正黑體"/>
                </a:rPr>
                <a:t>無</a:t>
              </a: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B4932857-42C2-482B-BCCE-8AE240EF0433}"/>
                </a:ext>
              </a:extLst>
            </p:cNvPr>
            <p:cNvSpPr txBox="1"/>
            <p:nvPr/>
          </p:nvSpPr>
          <p:spPr>
            <a:xfrm>
              <a:off x="6767471" y="4386754"/>
              <a:ext cx="879277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zh-TW" altLang="en-US" sz="1200" b="1">
                  <a:latin typeface="微軟正黑體"/>
                  <a:ea typeface="微軟正黑體"/>
                </a:rPr>
                <a:t>無</a:t>
              </a:r>
            </a:p>
          </p:txBody>
        </p:sp>
      </p:grpSp>
      <p:sp>
        <p:nvSpPr>
          <p:cNvPr id="67" name="Google Shape;914;p48">
            <a:extLst>
              <a:ext uri="{FF2B5EF4-FFF2-40B4-BE49-F238E27FC236}">
                <a16:creationId xmlns:a16="http://schemas.microsoft.com/office/drawing/2014/main" id="{67F61946-AB9A-41F1-BA17-44B1459197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4000" y="336325"/>
            <a:ext cx="638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altLang="zh-TW"/>
              <a:t>Competitive</a:t>
            </a:r>
            <a:endParaRPr lang="zh-TW" altLang="en-GB"/>
          </a:p>
        </p:txBody>
      </p:sp>
      <p:pic>
        <p:nvPicPr>
          <p:cNvPr id="4" name="圖片 6">
            <a:extLst>
              <a:ext uri="{FF2B5EF4-FFF2-40B4-BE49-F238E27FC236}">
                <a16:creationId xmlns:a16="http://schemas.microsoft.com/office/drawing/2014/main" id="{151DF81B-6745-405B-BAC2-A449BE086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211" y1="39479" x2="47211" y2="39479"/>
                        <a14:foregroundMark x1="63147" y1="39479" x2="63147" y2="39479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0160" y="674861"/>
            <a:ext cx="953925" cy="94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99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Advertising Analysis</a:t>
            </a:r>
          </a:p>
        </p:txBody>
      </p:sp>
      <p:sp>
        <p:nvSpPr>
          <p:cNvPr id="4" name="文字方塊 2"/>
          <p:cNvSpPr txBox="1"/>
          <p:nvPr/>
        </p:nvSpPr>
        <p:spPr>
          <a:xfrm>
            <a:off x="1432279" y="1207258"/>
            <a:ext cx="650984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endParaRPr lang="zh-TW" altLang="en-US" sz="2000">
              <a:solidFill>
                <a:schemeClr val="tx1">
                  <a:lumMod val="75000"/>
                  <a:lumOff val="25000"/>
                </a:schemeClr>
              </a:solidFill>
              <a:latin typeface="Oswald"/>
            </a:endParaRPr>
          </a:p>
          <a:p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D4CDB14-E7E5-4B55-AB66-AB059D2EE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832820"/>
              </p:ext>
            </p:extLst>
          </p:nvPr>
        </p:nvGraphicFramePr>
        <p:xfrm>
          <a:off x="870380" y="1087338"/>
          <a:ext cx="7475425" cy="3565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745">
                  <a:extLst>
                    <a:ext uri="{9D8B030D-6E8A-4147-A177-3AD203B41FA5}">
                      <a16:colId xmlns:a16="http://schemas.microsoft.com/office/drawing/2014/main" val="1222056196"/>
                    </a:ext>
                  </a:extLst>
                </a:gridCol>
                <a:gridCol w="2046560">
                  <a:extLst>
                    <a:ext uri="{9D8B030D-6E8A-4147-A177-3AD203B41FA5}">
                      <a16:colId xmlns:a16="http://schemas.microsoft.com/office/drawing/2014/main" val="1926919418"/>
                    </a:ext>
                  </a:extLst>
                </a:gridCol>
                <a:gridCol w="2046560">
                  <a:extLst>
                    <a:ext uri="{9D8B030D-6E8A-4147-A177-3AD203B41FA5}">
                      <a16:colId xmlns:a16="http://schemas.microsoft.com/office/drawing/2014/main" val="2055181466"/>
                    </a:ext>
                  </a:extLst>
                </a:gridCol>
                <a:gridCol w="2046560">
                  <a:extLst>
                    <a:ext uri="{9D8B030D-6E8A-4147-A177-3AD203B41FA5}">
                      <a16:colId xmlns:a16="http://schemas.microsoft.com/office/drawing/2014/main" val="3269078332"/>
                    </a:ext>
                  </a:extLst>
                </a:gridCol>
              </a:tblGrid>
              <a:tr h="651863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 dirty="0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>
                          <a:effectLst/>
                          <a:latin typeface="微軟正黑體"/>
                          <a:ea typeface="微軟正黑體"/>
                        </a:rPr>
                        <a:t>觸及範圍</a:t>
                      </a:r>
                    </a:p>
                    <a:p>
                      <a:pPr marR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b="1">
                          <a:effectLst/>
                          <a:latin typeface="微軟正黑體"/>
                          <a:ea typeface="微軟正黑體"/>
                        </a:rPr>
                        <a:t>觸及精準度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>
                          <a:effectLst/>
                          <a:latin typeface="微軟正黑體"/>
                          <a:ea typeface="微軟正黑體"/>
                        </a:rPr>
                        <a:t>CP值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42035527"/>
                  </a:ext>
                </a:extLst>
              </a:tr>
              <a:tr h="716244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>
                          <a:effectLst/>
                          <a:latin typeface="微軟正黑體"/>
                          <a:ea typeface="微軟正黑體"/>
                        </a:rPr>
                        <a:t>低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72976291"/>
                  </a:ext>
                </a:extLst>
              </a:tr>
              <a:tr h="732339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>
                          <a:effectLst/>
                          <a:latin typeface="微軟正黑體"/>
                          <a:ea typeface="微軟正黑體"/>
                        </a:rPr>
                        <a:t>低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17891418"/>
                  </a:ext>
                </a:extLst>
              </a:tr>
              <a:tr h="732339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09304918"/>
                  </a:ext>
                </a:extLst>
              </a:tr>
              <a:tr h="732339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solidFill>
                          <a:srgbClr val="FF0000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</a:rPr>
                        <a:t>高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24197666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585571AD-F8BC-432B-8874-AFEA695D30AA}"/>
              </a:ext>
            </a:extLst>
          </p:cNvPr>
          <p:cNvSpPr txBox="1"/>
          <p:nvPr/>
        </p:nvSpPr>
        <p:spPr>
          <a:xfrm>
            <a:off x="1127245" y="1949832"/>
            <a:ext cx="96275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latin typeface="Arial Black"/>
              </a:rPr>
              <a:t>實體廣告</a:t>
            </a:r>
            <a:endParaRPr lang="zh-TW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7B6AA38-3DDE-4DD9-92B6-F59175EF0B97}"/>
              </a:ext>
            </a:extLst>
          </p:cNvPr>
          <p:cNvSpPr txBox="1"/>
          <p:nvPr/>
        </p:nvSpPr>
        <p:spPr>
          <a:xfrm>
            <a:off x="1084875" y="2671986"/>
            <a:ext cx="1039690" cy="318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/>
              <a:t>電子廣告</a:t>
            </a:r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E7AE1DF-3D4C-4633-A43F-51399E3C3639}"/>
              </a:ext>
            </a:extLst>
          </p:cNvPr>
          <p:cNvSpPr txBox="1"/>
          <p:nvPr/>
        </p:nvSpPr>
        <p:spPr>
          <a:xfrm>
            <a:off x="1083284" y="3416312"/>
            <a:ext cx="96275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b="1"/>
              <a:t>業配</a:t>
            </a:r>
            <a:endParaRPr lang="zh-TW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965F355-EF98-48D9-A569-FDAECCB3CF34}"/>
              </a:ext>
            </a:extLst>
          </p:cNvPr>
          <p:cNvSpPr txBox="1"/>
          <p:nvPr/>
        </p:nvSpPr>
        <p:spPr>
          <a:xfrm>
            <a:off x="957537" y="4169642"/>
            <a:ext cx="120890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捷運趴趴GO</a:t>
            </a:r>
          </a:p>
        </p:txBody>
      </p:sp>
      <p:pic>
        <p:nvPicPr>
          <p:cNvPr id="28" name="圖片 21" descr="一張含有 文字, 杯子 的圖片&#10;&#10;自動產生的描述">
            <a:extLst>
              <a:ext uri="{FF2B5EF4-FFF2-40B4-BE49-F238E27FC236}">
                <a16:creationId xmlns:a16="http://schemas.microsoft.com/office/drawing/2014/main" id="{36CE7D3D-2242-463A-BA6E-381620EB2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114" y="4084852"/>
            <a:ext cx="327252" cy="392567"/>
          </a:xfrm>
          <a:prstGeom prst="rect">
            <a:avLst/>
          </a:prstGeom>
        </p:spPr>
      </p:pic>
      <p:pic>
        <p:nvPicPr>
          <p:cNvPr id="29" name="圖片 21">
            <a:extLst>
              <a:ext uri="{FF2B5EF4-FFF2-40B4-BE49-F238E27FC236}">
                <a16:creationId xmlns:a16="http://schemas.microsoft.com/office/drawing/2014/main" id="{6626952A-F75A-4EA4-8383-25717DEB4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806" y="4020759"/>
            <a:ext cx="327252" cy="392567"/>
          </a:xfrm>
          <a:prstGeom prst="rect">
            <a:avLst/>
          </a:prstGeom>
        </p:spPr>
      </p:pic>
      <p:pic>
        <p:nvPicPr>
          <p:cNvPr id="32" name="圖片 21">
            <a:extLst>
              <a:ext uri="{FF2B5EF4-FFF2-40B4-BE49-F238E27FC236}">
                <a16:creationId xmlns:a16="http://schemas.microsoft.com/office/drawing/2014/main" id="{56E9A384-020A-40BC-AC80-FAE75D529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895" y="4020759"/>
            <a:ext cx="327252" cy="392567"/>
          </a:xfrm>
          <a:prstGeom prst="rect">
            <a:avLst/>
          </a:prstGeom>
        </p:spPr>
      </p:pic>
      <p:pic>
        <p:nvPicPr>
          <p:cNvPr id="33" name="圖片 21">
            <a:extLst>
              <a:ext uri="{FF2B5EF4-FFF2-40B4-BE49-F238E27FC236}">
                <a16:creationId xmlns:a16="http://schemas.microsoft.com/office/drawing/2014/main" id="{5B41A685-889C-4068-8577-EC973D05D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885" y="4084852"/>
            <a:ext cx="327252" cy="39256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A3F7FF5-3EF2-4385-8D52-111AFFA84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509" y="225287"/>
            <a:ext cx="347472" cy="51435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58C6A07-F765-44F3-A797-8D3CC637E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58543" y="2370828"/>
            <a:ext cx="347472" cy="51435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1C3B2AA-B085-456B-9540-27FC0FA4992E}"/>
              </a:ext>
            </a:extLst>
          </p:cNvPr>
          <p:cNvSpPr txBox="1"/>
          <p:nvPr/>
        </p:nvSpPr>
        <p:spPr>
          <a:xfrm>
            <a:off x="7099540" y="3416312"/>
            <a:ext cx="471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solidFill>
                  <a:schemeClr val="dk1"/>
                </a:solidFill>
                <a:latin typeface="微軟正黑體"/>
                <a:ea typeface="微軟正黑體"/>
                <a:cs typeface="+mn-cs"/>
              </a:rPr>
              <a:t>低</a:t>
            </a:r>
          </a:p>
        </p:txBody>
      </p:sp>
    </p:spTree>
    <p:extLst>
      <p:ext uri="{BB962C8B-B14F-4D97-AF65-F5344CB8AC3E}">
        <p14:creationId xmlns:p14="http://schemas.microsoft.com/office/powerpoint/2010/main" val="3524669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A3F7FF5-3EF2-4385-8D52-111AFFA84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509" y="225287"/>
            <a:ext cx="347472" cy="5143500"/>
          </a:xfrm>
          <a:prstGeom prst="rect">
            <a:avLst/>
          </a:prstGeom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Dataset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58C6A07-F765-44F3-A797-8D3CC637E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58543" y="2370828"/>
            <a:ext cx="347472" cy="5143500"/>
          </a:xfrm>
          <a:prstGeom prst="rect">
            <a:avLst/>
          </a:prstGeom>
        </p:spPr>
      </p:pic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08755B23-4291-446A-96D1-D31CE7AB5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417825"/>
              </p:ext>
            </p:extLst>
          </p:nvPr>
        </p:nvGraphicFramePr>
        <p:xfrm>
          <a:off x="0" y="1087338"/>
          <a:ext cx="9144000" cy="3851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488">
                  <a:extLst>
                    <a:ext uri="{9D8B030D-6E8A-4147-A177-3AD203B41FA5}">
                      <a16:colId xmlns:a16="http://schemas.microsoft.com/office/drawing/2014/main" val="1222056196"/>
                    </a:ext>
                  </a:extLst>
                </a:gridCol>
                <a:gridCol w="6767512">
                  <a:extLst>
                    <a:ext uri="{9D8B030D-6E8A-4147-A177-3AD203B41FA5}">
                      <a16:colId xmlns:a16="http://schemas.microsoft.com/office/drawing/2014/main" val="1926919418"/>
                    </a:ext>
                  </a:extLst>
                </a:gridCol>
              </a:tblGrid>
              <a:tr h="60335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使用說明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42035527"/>
                  </a:ext>
                </a:extLst>
              </a:tr>
              <a:tr h="8075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endParaRPr lang="en-US" altLang="zh-TW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車站時刻表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zh-TW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結束</a:t>
                      </a:r>
                      <a:r>
                        <a:rPr lang="zh-TW" altLang="en-US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旅程</a:t>
                      </a:r>
                      <a:r>
                        <a:rPr lang="zh-TW" altLang="zh-TW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後</a:t>
                      </a:r>
                      <a:r>
                        <a:rPr lang="zh-TW" altLang="en-US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可</a:t>
                      </a:r>
                      <a:r>
                        <a:rPr lang="zh-TW" altLang="zh-TW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在恰當的時間</a:t>
                      </a:r>
                      <a:r>
                        <a:rPr lang="zh-TW" altLang="zh-TW" sz="14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自動推送最近三班車的到站時間</a:t>
                      </a:r>
                      <a:endParaRPr lang="zh-TW" altLang="en-US" b="1" u="sng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2976291"/>
                  </a:ext>
                </a:extLst>
              </a:tr>
              <a:tr h="8075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車站</a:t>
                      </a:r>
                      <a:r>
                        <a:rPr lang="en-US" altLang="zh-TW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Beacon</a:t>
                      </a:r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定位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 在行程快結束時可透過</a:t>
                      </a:r>
                      <a:r>
                        <a:rPr lang="en-US" altLang="zh-TW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Beacon</a:t>
                      </a:r>
                      <a:r>
                        <a:rPr lang="zh-TW" altLang="en-US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定位</a:t>
                      </a:r>
                      <a:r>
                        <a:rPr lang="zh-TW" altLang="en-US" sz="14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自動詢問是否結束行程</a:t>
                      </a:r>
                      <a:endParaRPr lang="zh-TW" altLang="en-US" b="1" u="sng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97074579"/>
                  </a:ext>
                </a:extLst>
              </a:tr>
              <a:tr h="807527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車站</a:t>
                      </a:r>
                      <a:r>
                        <a:rPr lang="en-US" altLang="zh-TW" b="1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YouBike</a:t>
                      </a:r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</a:t>
                      </a:r>
                      <a:endParaRPr lang="zh-TW" altLang="en-US" b="1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1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導航過程中若是有以單車作為到達方式可</a:t>
                      </a:r>
                      <a:r>
                        <a:rPr lang="zh-TW" altLang="en-US" b="1" u="sng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自動推送距離最近的</a:t>
                      </a:r>
                      <a:r>
                        <a:rPr lang="en-US" altLang="zh-TW" b="1" u="sng" dirty="0" err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YouBike</a:t>
                      </a:r>
                      <a:r>
                        <a:rPr lang="zh-TW" altLang="en-US" b="1" u="sng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站點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8964956"/>
                  </a:ext>
                </a:extLst>
              </a:tr>
              <a:tr h="8256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endParaRPr lang="en-US" altLang="zh-TW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捷運藝文廊各場地展覽資訊</a:t>
                      </a:r>
                    </a:p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b="1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zh-TW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在捷運站內打開</a:t>
                      </a:r>
                      <a:r>
                        <a:rPr lang="en-US" altLang="zh-TW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APP</a:t>
                      </a:r>
                      <a:r>
                        <a:rPr lang="zh-TW" altLang="zh-TW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時可</a:t>
                      </a:r>
                      <a:r>
                        <a:rPr lang="zh-TW" altLang="en-US" sz="1400" b="1" i="0" u="sng" strike="noStrike" cap="non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 panose="020B0604020202020204"/>
                        </a:rPr>
                        <a:t>自動推送附近藝文活動</a:t>
                      </a:r>
                      <a:endParaRPr lang="zh-TW" altLang="en-US" b="1" u="sng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9304918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D694F46E-6671-489E-BF50-10E69B1F263A}"/>
              </a:ext>
            </a:extLst>
          </p:cNvPr>
          <p:cNvSpPr txBox="1"/>
          <p:nvPr/>
        </p:nvSpPr>
        <p:spPr>
          <a:xfrm>
            <a:off x="629796" y="1243012"/>
            <a:ext cx="1138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資料集名稱</a:t>
            </a:r>
          </a:p>
        </p:txBody>
      </p:sp>
    </p:spTree>
    <p:extLst>
      <p:ext uri="{BB962C8B-B14F-4D97-AF65-F5344CB8AC3E}">
        <p14:creationId xmlns:p14="http://schemas.microsoft.com/office/powerpoint/2010/main" val="1588641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BC3D0CC5-86ED-46CE-8B14-95781009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597" y="-3213"/>
            <a:ext cx="2043455" cy="51435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10A5E46-D9EB-4565-AEBD-B32A7063C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2938" y="836504"/>
            <a:ext cx="1865876" cy="5143500"/>
          </a:xfrm>
          <a:prstGeom prst="rect">
            <a:avLst/>
          </a:prstGeom>
        </p:spPr>
      </p:pic>
      <p:pic>
        <p:nvPicPr>
          <p:cNvPr id="3" name="圖片 3">
            <a:extLst>
              <a:ext uri="{FF2B5EF4-FFF2-40B4-BE49-F238E27FC236}">
                <a16:creationId xmlns:a16="http://schemas.microsoft.com/office/drawing/2014/main" id="{D45C79B9-5547-48B6-B1C1-C71B6D3DF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438" y="0"/>
            <a:ext cx="2377021" cy="514628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5A39AB1-BBCA-483D-8FEA-31DE11885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5693" y="-6000"/>
            <a:ext cx="2386770" cy="5152287"/>
          </a:xfrm>
          <a:prstGeom prst="rect">
            <a:avLst/>
          </a:prstGeom>
        </p:spPr>
      </p:pic>
      <p:pic>
        <p:nvPicPr>
          <p:cNvPr id="10" name="圖片 5">
            <a:extLst>
              <a:ext uri="{FF2B5EF4-FFF2-40B4-BE49-F238E27FC236}">
                <a16:creationId xmlns:a16="http://schemas.microsoft.com/office/drawing/2014/main" id="{EE8DAED5-8E66-43F2-9FEE-A884D19254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7052" y="2683286"/>
            <a:ext cx="2543628" cy="2525485"/>
          </a:xfrm>
          <a:prstGeom prst="rect">
            <a:avLst/>
          </a:prstGeom>
        </p:spPr>
      </p:pic>
      <p:pic>
        <p:nvPicPr>
          <p:cNvPr id="11" name="圖片 10" descr="一張含有 運動 的圖片&#10;&#10;自動產生的描述">
            <a:extLst>
              <a:ext uri="{FF2B5EF4-FFF2-40B4-BE49-F238E27FC236}">
                <a16:creationId xmlns:a16="http://schemas.microsoft.com/office/drawing/2014/main" id="{C00DADF1-CD84-4779-898D-E0818CE6C7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4000" l="10000" r="90000">
                        <a14:foregroundMark x1="37333" y1="82333" x2="38333" y2="77000"/>
                        <a14:foregroundMark x1="32333" y1="83667" x2="40667" y2="75333"/>
                        <a14:foregroundMark x1="36000" y1="74000" x2="29333" y2="83667"/>
                        <a14:foregroundMark x1="33000" y1="94000" x2="33000" y2="94000"/>
                        <a14:foregroundMark x1="27333" y1="90333" x2="27333" y2="90333"/>
                        <a14:foregroundMark x1="49000" y1="67667" x2="49000" y2="67667"/>
                        <a14:foregroundMark x1="52000" y1="61333" x2="52000" y2="61333"/>
                        <a14:foregroundMark x1="51333" y1="62667" x2="51333" y2="62667"/>
                        <a14:foregroundMark x1="50667" y1="63000" x2="50667" y2="63000"/>
                        <a14:foregroundMark x1="49333" y1="65333" x2="49333" y2="65333"/>
                        <a14:foregroundMark x1="48000" y1="68333" x2="48000" y2="68333"/>
                        <a14:foregroundMark x1="47000" y1="69333" x2="47000" y2="69667"/>
                        <a14:foregroundMark x1="47000" y1="70000" x2="47000" y2="70000"/>
                        <a14:foregroundMark x1="46667" y1="70333" x2="46667" y2="70333"/>
                        <a14:foregroundMark x1="49333" y1="65000" x2="49333" y2="65000"/>
                        <a14:foregroundMark x1="49333" y1="65000" x2="49333" y2="65000"/>
                        <a14:foregroundMark x1="50000" y1="65000" x2="50000" y2="65000"/>
                        <a14:foregroundMark x1="49000" y1="65000" x2="47333" y2="69667"/>
                        <a14:foregroundMark x1="51667" y1="63333" x2="49333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7796" y="2823042"/>
            <a:ext cx="2484099" cy="248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44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圖片 6">
            <a:extLst>
              <a:ext uri="{FF2B5EF4-FFF2-40B4-BE49-F238E27FC236}">
                <a16:creationId xmlns:a16="http://schemas.microsoft.com/office/drawing/2014/main" id="{B03938A0-B066-4259-90FA-AB4D4306C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211" y1="39479" x2="47211" y2="39479"/>
                        <a14:foregroundMark x1="63147" y1="39479" x2="63147" y2="39479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90126">
            <a:off x="7097779" y="4320715"/>
            <a:ext cx="953925" cy="948213"/>
          </a:xfrm>
          <a:prstGeom prst="rect">
            <a:avLst/>
          </a:prstGeom>
        </p:spPr>
      </p:pic>
      <p:sp>
        <p:nvSpPr>
          <p:cNvPr id="3391" name="Google Shape;3391;p82"/>
          <p:cNvSpPr txBox="1">
            <a:spLocks noGrp="1"/>
          </p:cNvSpPr>
          <p:nvPr>
            <p:ph type="ctrTitle"/>
          </p:nvPr>
        </p:nvSpPr>
        <p:spPr>
          <a:xfrm flipH="1">
            <a:off x="138783" y="303854"/>
            <a:ext cx="33888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n-GB"/>
              <a:t>THANKS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0C590D7-8320-4095-B1CE-082CDFB3ABE3}"/>
              </a:ext>
            </a:extLst>
          </p:cNvPr>
          <p:cNvSpPr/>
          <p:nvPr/>
        </p:nvSpPr>
        <p:spPr>
          <a:xfrm>
            <a:off x="1064591" y="3268870"/>
            <a:ext cx="3316309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7" name="圖片 6">
            <a:extLst>
              <a:ext uri="{FF2B5EF4-FFF2-40B4-BE49-F238E27FC236}">
                <a16:creationId xmlns:a16="http://schemas.microsoft.com/office/drawing/2014/main" id="{51520FF1-9F6F-412C-B553-764F0EF02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211" y1="39479" x2="47211" y2="39479"/>
                        <a14:foregroundMark x1="63147" y1="39479" x2="63147" y2="39479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0514" y="2487539"/>
            <a:ext cx="953925" cy="948213"/>
          </a:xfrm>
          <a:prstGeom prst="rect">
            <a:avLst/>
          </a:prstGeom>
        </p:spPr>
      </p:pic>
      <p:grpSp>
        <p:nvGrpSpPr>
          <p:cNvPr id="3418" name="Google Shape;3418;p82"/>
          <p:cNvGrpSpPr/>
          <p:nvPr/>
        </p:nvGrpSpPr>
        <p:grpSpPr>
          <a:xfrm>
            <a:off x="-426107" y="-21466"/>
            <a:ext cx="9614013" cy="7346070"/>
            <a:chOff x="4873651" y="1214528"/>
            <a:chExt cx="3612916" cy="3476117"/>
          </a:xfrm>
        </p:grpSpPr>
        <p:sp>
          <p:nvSpPr>
            <p:cNvPr id="3419" name="Google Shape;3419;p82"/>
            <p:cNvSpPr/>
            <p:nvPr/>
          </p:nvSpPr>
          <p:spPr>
            <a:xfrm>
              <a:off x="7186585" y="2701690"/>
              <a:ext cx="435362" cy="574398"/>
            </a:xfrm>
            <a:custGeom>
              <a:avLst/>
              <a:gdLst/>
              <a:ahLst/>
              <a:cxnLst/>
              <a:rect l="l" t="t" r="r" b="b"/>
              <a:pathLst>
                <a:path w="21703" h="28634" extrusionOk="0">
                  <a:moveTo>
                    <a:pt x="0" y="0"/>
                  </a:moveTo>
                  <a:lnTo>
                    <a:pt x="0" y="28633"/>
                  </a:lnTo>
                  <a:lnTo>
                    <a:pt x="21703" y="28633"/>
                  </a:lnTo>
                  <a:lnTo>
                    <a:pt x="2170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82"/>
            <p:cNvSpPr/>
            <p:nvPr/>
          </p:nvSpPr>
          <p:spPr>
            <a:xfrm>
              <a:off x="7417679" y="2701690"/>
              <a:ext cx="204271" cy="574398"/>
            </a:xfrm>
            <a:custGeom>
              <a:avLst/>
              <a:gdLst/>
              <a:ahLst/>
              <a:cxnLst/>
              <a:rect l="l" t="t" r="r" b="b"/>
              <a:pathLst>
                <a:path w="10183" h="28634" extrusionOk="0">
                  <a:moveTo>
                    <a:pt x="0" y="0"/>
                  </a:moveTo>
                  <a:lnTo>
                    <a:pt x="0" y="28633"/>
                  </a:lnTo>
                  <a:lnTo>
                    <a:pt x="10183" y="28633"/>
                  </a:lnTo>
                  <a:lnTo>
                    <a:pt x="1018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82"/>
            <p:cNvSpPr/>
            <p:nvPr/>
          </p:nvSpPr>
          <p:spPr>
            <a:xfrm>
              <a:off x="7278040" y="2779122"/>
              <a:ext cx="39037" cy="95145"/>
            </a:xfrm>
            <a:custGeom>
              <a:avLst/>
              <a:gdLst/>
              <a:ahLst/>
              <a:cxnLst/>
              <a:rect l="l" t="t" r="r" b="b"/>
              <a:pathLst>
                <a:path w="1946" h="4743" extrusionOk="0">
                  <a:moveTo>
                    <a:pt x="1" y="1"/>
                  </a:moveTo>
                  <a:lnTo>
                    <a:pt x="1" y="4742"/>
                  </a:lnTo>
                  <a:lnTo>
                    <a:pt x="1946" y="4742"/>
                  </a:lnTo>
                  <a:lnTo>
                    <a:pt x="194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82"/>
            <p:cNvSpPr/>
            <p:nvPr/>
          </p:nvSpPr>
          <p:spPr>
            <a:xfrm>
              <a:off x="7278040" y="3151680"/>
              <a:ext cx="39037" cy="95145"/>
            </a:xfrm>
            <a:custGeom>
              <a:avLst/>
              <a:gdLst/>
              <a:ahLst/>
              <a:cxnLst/>
              <a:rect l="l" t="t" r="r" b="b"/>
              <a:pathLst>
                <a:path w="1946" h="4743" extrusionOk="0">
                  <a:moveTo>
                    <a:pt x="1" y="0"/>
                  </a:moveTo>
                  <a:lnTo>
                    <a:pt x="1" y="4742"/>
                  </a:lnTo>
                  <a:lnTo>
                    <a:pt x="1946" y="4742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82"/>
            <p:cNvSpPr/>
            <p:nvPr/>
          </p:nvSpPr>
          <p:spPr>
            <a:xfrm>
              <a:off x="7186585" y="2910216"/>
              <a:ext cx="231111" cy="3691"/>
            </a:xfrm>
            <a:custGeom>
              <a:avLst/>
              <a:gdLst/>
              <a:ahLst/>
              <a:cxnLst/>
              <a:rect l="l" t="t" r="r" b="b"/>
              <a:pathLst>
                <a:path w="11521" h="184" extrusionOk="0">
                  <a:moveTo>
                    <a:pt x="5775" y="1"/>
                  </a:moveTo>
                  <a:cubicBezTo>
                    <a:pt x="2584" y="1"/>
                    <a:pt x="0" y="31"/>
                    <a:pt x="0" y="92"/>
                  </a:cubicBezTo>
                  <a:cubicBezTo>
                    <a:pt x="0" y="153"/>
                    <a:pt x="2584" y="183"/>
                    <a:pt x="5775" y="183"/>
                  </a:cubicBezTo>
                  <a:cubicBezTo>
                    <a:pt x="8937" y="183"/>
                    <a:pt x="11520" y="153"/>
                    <a:pt x="11520" y="92"/>
                  </a:cubicBezTo>
                  <a:cubicBezTo>
                    <a:pt x="11520" y="31"/>
                    <a:pt x="8937" y="1"/>
                    <a:pt x="5775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82"/>
            <p:cNvSpPr/>
            <p:nvPr/>
          </p:nvSpPr>
          <p:spPr>
            <a:xfrm>
              <a:off x="7278040" y="2966926"/>
              <a:ext cx="39037" cy="95145"/>
            </a:xfrm>
            <a:custGeom>
              <a:avLst/>
              <a:gdLst/>
              <a:ahLst/>
              <a:cxnLst/>
              <a:rect l="l" t="t" r="r" b="b"/>
              <a:pathLst>
                <a:path w="1946" h="4743" extrusionOk="0">
                  <a:moveTo>
                    <a:pt x="1" y="1"/>
                  </a:moveTo>
                  <a:lnTo>
                    <a:pt x="1" y="4742"/>
                  </a:lnTo>
                  <a:lnTo>
                    <a:pt x="1946" y="4742"/>
                  </a:lnTo>
                  <a:lnTo>
                    <a:pt x="194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82"/>
            <p:cNvSpPr/>
            <p:nvPr/>
          </p:nvSpPr>
          <p:spPr>
            <a:xfrm>
              <a:off x="7186585" y="3097417"/>
              <a:ext cx="231111" cy="4273"/>
            </a:xfrm>
            <a:custGeom>
              <a:avLst/>
              <a:gdLst/>
              <a:ahLst/>
              <a:cxnLst/>
              <a:rect l="l" t="t" r="r" b="b"/>
              <a:pathLst>
                <a:path w="11521" h="213" extrusionOk="0">
                  <a:moveTo>
                    <a:pt x="5775" y="0"/>
                  </a:moveTo>
                  <a:cubicBezTo>
                    <a:pt x="2584" y="0"/>
                    <a:pt x="0" y="61"/>
                    <a:pt x="0" y="91"/>
                  </a:cubicBezTo>
                  <a:cubicBezTo>
                    <a:pt x="0" y="152"/>
                    <a:pt x="2584" y="213"/>
                    <a:pt x="5775" y="213"/>
                  </a:cubicBezTo>
                  <a:cubicBezTo>
                    <a:pt x="8937" y="213"/>
                    <a:pt x="11520" y="152"/>
                    <a:pt x="11520" y="91"/>
                  </a:cubicBezTo>
                  <a:cubicBezTo>
                    <a:pt x="11520" y="61"/>
                    <a:pt x="8937" y="0"/>
                    <a:pt x="577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82"/>
            <p:cNvSpPr/>
            <p:nvPr/>
          </p:nvSpPr>
          <p:spPr>
            <a:xfrm>
              <a:off x="7460969" y="2779122"/>
              <a:ext cx="39639" cy="95145"/>
            </a:xfrm>
            <a:custGeom>
              <a:avLst/>
              <a:gdLst/>
              <a:ahLst/>
              <a:cxnLst/>
              <a:rect l="l" t="t" r="r" b="b"/>
              <a:pathLst>
                <a:path w="1976" h="4743" extrusionOk="0">
                  <a:moveTo>
                    <a:pt x="0" y="1"/>
                  </a:moveTo>
                  <a:lnTo>
                    <a:pt x="0" y="4742"/>
                  </a:lnTo>
                  <a:lnTo>
                    <a:pt x="1976" y="4742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82"/>
            <p:cNvSpPr/>
            <p:nvPr/>
          </p:nvSpPr>
          <p:spPr>
            <a:xfrm>
              <a:off x="7546325" y="2779122"/>
              <a:ext cx="39037" cy="95145"/>
            </a:xfrm>
            <a:custGeom>
              <a:avLst/>
              <a:gdLst/>
              <a:ahLst/>
              <a:cxnLst/>
              <a:rect l="l" t="t" r="r" b="b"/>
              <a:pathLst>
                <a:path w="1946" h="4743" extrusionOk="0">
                  <a:moveTo>
                    <a:pt x="1" y="1"/>
                  </a:moveTo>
                  <a:lnTo>
                    <a:pt x="1" y="4742"/>
                  </a:lnTo>
                  <a:lnTo>
                    <a:pt x="1946" y="4742"/>
                  </a:lnTo>
                  <a:lnTo>
                    <a:pt x="194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82"/>
            <p:cNvSpPr/>
            <p:nvPr/>
          </p:nvSpPr>
          <p:spPr>
            <a:xfrm>
              <a:off x="7460969" y="2959604"/>
              <a:ext cx="39639" cy="95145"/>
            </a:xfrm>
            <a:custGeom>
              <a:avLst/>
              <a:gdLst/>
              <a:ahLst/>
              <a:cxnLst/>
              <a:rect l="l" t="t" r="r" b="b"/>
              <a:pathLst>
                <a:path w="1976" h="4743" extrusionOk="0">
                  <a:moveTo>
                    <a:pt x="0" y="1"/>
                  </a:moveTo>
                  <a:lnTo>
                    <a:pt x="0" y="4742"/>
                  </a:lnTo>
                  <a:lnTo>
                    <a:pt x="1976" y="4742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82"/>
            <p:cNvSpPr/>
            <p:nvPr/>
          </p:nvSpPr>
          <p:spPr>
            <a:xfrm>
              <a:off x="7546325" y="2959604"/>
              <a:ext cx="39037" cy="95145"/>
            </a:xfrm>
            <a:custGeom>
              <a:avLst/>
              <a:gdLst/>
              <a:ahLst/>
              <a:cxnLst/>
              <a:rect l="l" t="t" r="r" b="b"/>
              <a:pathLst>
                <a:path w="1946" h="4743" extrusionOk="0">
                  <a:moveTo>
                    <a:pt x="1" y="1"/>
                  </a:moveTo>
                  <a:lnTo>
                    <a:pt x="1" y="4742"/>
                  </a:lnTo>
                  <a:lnTo>
                    <a:pt x="1946" y="4742"/>
                  </a:lnTo>
                  <a:lnTo>
                    <a:pt x="1946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82"/>
            <p:cNvSpPr/>
            <p:nvPr/>
          </p:nvSpPr>
          <p:spPr>
            <a:xfrm>
              <a:off x="7460969" y="3140707"/>
              <a:ext cx="39639" cy="95125"/>
            </a:xfrm>
            <a:custGeom>
              <a:avLst/>
              <a:gdLst/>
              <a:ahLst/>
              <a:cxnLst/>
              <a:rect l="l" t="t" r="r" b="b"/>
              <a:pathLst>
                <a:path w="1976" h="4742" extrusionOk="0">
                  <a:moveTo>
                    <a:pt x="0" y="0"/>
                  </a:moveTo>
                  <a:lnTo>
                    <a:pt x="0" y="4742"/>
                  </a:lnTo>
                  <a:lnTo>
                    <a:pt x="1976" y="4742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82"/>
            <p:cNvSpPr/>
            <p:nvPr/>
          </p:nvSpPr>
          <p:spPr>
            <a:xfrm>
              <a:off x="7546325" y="3140707"/>
              <a:ext cx="39037" cy="95125"/>
            </a:xfrm>
            <a:custGeom>
              <a:avLst/>
              <a:gdLst/>
              <a:ahLst/>
              <a:cxnLst/>
              <a:rect l="l" t="t" r="r" b="b"/>
              <a:pathLst>
                <a:path w="1946" h="4742" extrusionOk="0">
                  <a:moveTo>
                    <a:pt x="1" y="0"/>
                  </a:moveTo>
                  <a:lnTo>
                    <a:pt x="1" y="4742"/>
                  </a:lnTo>
                  <a:lnTo>
                    <a:pt x="1946" y="4742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2" name="Google Shape;3432;p82"/>
            <p:cNvSpPr/>
            <p:nvPr/>
          </p:nvSpPr>
          <p:spPr>
            <a:xfrm>
              <a:off x="7153646" y="2681570"/>
              <a:ext cx="501239" cy="20742"/>
            </a:xfrm>
            <a:custGeom>
              <a:avLst/>
              <a:gdLst/>
              <a:ahLst/>
              <a:cxnLst/>
              <a:rect l="l" t="t" r="r" b="b"/>
              <a:pathLst>
                <a:path w="24987" h="1034" extrusionOk="0">
                  <a:moveTo>
                    <a:pt x="1" y="0"/>
                  </a:moveTo>
                  <a:lnTo>
                    <a:pt x="1" y="1034"/>
                  </a:lnTo>
                  <a:lnTo>
                    <a:pt x="24986" y="1034"/>
                  </a:lnTo>
                  <a:lnTo>
                    <a:pt x="2498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3" name="Google Shape;3433;p82"/>
            <p:cNvSpPr/>
            <p:nvPr/>
          </p:nvSpPr>
          <p:spPr>
            <a:xfrm>
              <a:off x="7190236" y="2702292"/>
              <a:ext cx="434760" cy="4293"/>
            </a:xfrm>
            <a:custGeom>
              <a:avLst/>
              <a:gdLst/>
              <a:ahLst/>
              <a:cxnLst/>
              <a:rect l="l" t="t" r="r" b="b"/>
              <a:pathLst>
                <a:path w="21673" h="214" extrusionOk="0">
                  <a:moveTo>
                    <a:pt x="10852" y="1"/>
                  </a:moveTo>
                  <a:cubicBezTo>
                    <a:pt x="4864" y="1"/>
                    <a:pt x="1" y="62"/>
                    <a:pt x="1" y="122"/>
                  </a:cubicBezTo>
                  <a:cubicBezTo>
                    <a:pt x="1" y="153"/>
                    <a:pt x="4864" y="214"/>
                    <a:pt x="10852" y="214"/>
                  </a:cubicBezTo>
                  <a:cubicBezTo>
                    <a:pt x="16840" y="214"/>
                    <a:pt x="21673" y="153"/>
                    <a:pt x="21673" y="122"/>
                  </a:cubicBezTo>
                  <a:cubicBezTo>
                    <a:pt x="21673" y="62"/>
                    <a:pt x="16840" y="1"/>
                    <a:pt x="1085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82"/>
            <p:cNvSpPr/>
            <p:nvPr/>
          </p:nvSpPr>
          <p:spPr>
            <a:xfrm>
              <a:off x="7649374" y="2154749"/>
              <a:ext cx="298172" cy="945729"/>
            </a:xfrm>
            <a:custGeom>
              <a:avLst/>
              <a:gdLst/>
              <a:ahLst/>
              <a:cxnLst/>
              <a:rect l="l" t="t" r="r" b="b"/>
              <a:pathLst>
                <a:path w="14864" h="47145" extrusionOk="0">
                  <a:moveTo>
                    <a:pt x="1" y="1"/>
                  </a:moveTo>
                  <a:lnTo>
                    <a:pt x="1" y="47144"/>
                  </a:lnTo>
                  <a:lnTo>
                    <a:pt x="14864" y="47144"/>
                  </a:lnTo>
                  <a:lnTo>
                    <a:pt x="14864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5" name="Google Shape;3435;p82"/>
            <p:cNvSpPr/>
            <p:nvPr/>
          </p:nvSpPr>
          <p:spPr>
            <a:xfrm>
              <a:off x="7798763" y="2154749"/>
              <a:ext cx="148785" cy="943281"/>
            </a:xfrm>
            <a:custGeom>
              <a:avLst/>
              <a:gdLst/>
              <a:ahLst/>
              <a:cxnLst/>
              <a:rect l="l" t="t" r="r" b="b"/>
              <a:pathLst>
                <a:path w="7417" h="47023" extrusionOk="0">
                  <a:moveTo>
                    <a:pt x="0" y="1"/>
                  </a:moveTo>
                  <a:lnTo>
                    <a:pt x="0" y="47023"/>
                  </a:lnTo>
                  <a:lnTo>
                    <a:pt x="7417" y="47023"/>
                  </a:lnTo>
                  <a:lnTo>
                    <a:pt x="741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6" name="Google Shape;3436;p82"/>
            <p:cNvSpPr/>
            <p:nvPr/>
          </p:nvSpPr>
          <p:spPr>
            <a:xfrm>
              <a:off x="7683517" y="2062071"/>
              <a:ext cx="105516" cy="92697"/>
            </a:xfrm>
            <a:custGeom>
              <a:avLst/>
              <a:gdLst/>
              <a:ahLst/>
              <a:cxnLst/>
              <a:rect l="l" t="t" r="r" b="b"/>
              <a:pathLst>
                <a:path w="5260" h="4621" extrusionOk="0">
                  <a:moveTo>
                    <a:pt x="1" y="0"/>
                  </a:moveTo>
                  <a:lnTo>
                    <a:pt x="1" y="4621"/>
                  </a:lnTo>
                  <a:lnTo>
                    <a:pt x="5259" y="4621"/>
                  </a:lnTo>
                  <a:lnTo>
                    <a:pt x="525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82"/>
            <p:cNvSpPr/>
            <p:nvPr/>
          </p:nvSpPr>
          <p:spPr>
            <a:xfrm>
              <a:off x="7763397" y="2062071"/>
              <a:ext cx="25015" cy="92697"/>
            </a:xfrm>
            <a:custGeom>
              <a:avLst/>
              <a:gdLst/>
              <a:ahLst/>
              <a:cxnLst/>
              <a:rect l="l" t="t" r="r" b="b"/>
              <a:pathLst>
                <a:path w="1247" h="4621" extrusionOk="0">
                  <a:moveTo>
                    <a:pt x="1" y="0"/>
                  </a:moveTo>
                  <a:lnTo>
                    <a:pt x="1" y="4621"/>
                  </a:lnTo>
                  <a:lnTo>
                    <a:pt x="1247" y="4621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82"/>
            <p:cNvSpPr/>
            <p:nvPr/>
          </p:nvSpPr>
          <p:spPr>
            <a:xfrm>
              <a:off x="7624379" y="2149272"/>
              <a:ext cx="332314" cy="5496"/>
            </a:xfrm>
            <a:custGeom>
              <a:avLst/>
              <a:gdLst/>
              <a:ahLst/>
              <a:cxnLst/>
              <a:rect l="l" t="t" r="r" b="b"/>
              <a:pathLst>
                <a:path w="16566" h="274" extrusionOk="0">
                  <a:moveTo>
                    <a:pt x="0" y="0"/>
                  </a:moveTo>
                  <a:lnTo>
                    <a:pt x="0" y="274"/>
                  </a:lnTo>
                  <a:lnTo>
                    <a:pt x="16566" y="274"/>
                  </a:lnTo>
                  <a:lnTo>
                    <a:pt x="1656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82"/>
            <p:cNvSpPr/>
            <p:nvPr/>
          </p:nvSpPr>
          <p:spPr>
            <a:xfrm>
              <a:off x="7708512" y="2195611"/>
              <a:ext cx="25035" cy="53059"/>
            </a:xfrm>
            <a:custGeom>
              <a:avLst/>
              <a:gdLst/>
              <a:ahLst/>
              <a:cxnLst/>
              <a:rect l="l" t="t" r="r" b="b"/>
              <a:pathLst>
                <a:path w="1248" h="2645" extrusionOk="0">
                  <a:moveTo>
                    <a:pt x="1" y="0"/>
                  </a:moveTo>
                  <a:lnTo>
                    <a:pt x="1" y="2645"/>
                  </a:lnTo>
                  <a:lnTo>
                    <a:pt x="1247" y="2645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82"/>
            <p:cNvSpPr/>
            <p:nvPr/>
          </p:nvSpPr>
          <p:spPr>
            <a:xfrm>
              <a:off x="7649374" y="2268771"/>
              <a:ext cx="149407" cy="1846"/>
            </a:xfrm>
            <a:custGeom>
              <a:avLst/>
              <a:gdLst/>
              <a:ahLst/>
              <a:cxnLst/>
              <a:rect l="l" t="t" r="r" b="b"/>
              <a:pathLst>
                <a:path w="7448" h="92" extrusionOk="0">
                  <a:moveTo>
                    <a:pt x="3709" y="1"/>
                  </a:moveTo>
                  <a:cubicBezTo>
                    <a:pt x="1672" y="1"/>
                    <a:pt x="1" y="1"/>
                    <a:pt x="1" y="31"/>
                  </a:cubicBezTo>
                  <a:cubicBezTo>
                    <a:pt x="1" y="61"/>
                    <a:pt x="1672" y="92"/>
                    <a:pt x="3709" y="92"/>
                  </a:cubicBezTo>
                  <a:cubicBezTo>
                    <a:pt x="5776" y="92"/>
                    <a:pt x="7447" y="61"/>
                    <a:pt x="7447" y="31"/>
                  </a:cubicBezTo>
                  <a:cubicBezTo>
                    <a:pt x="7447" y="1"/>
                    <a:pt x="5776" y="1"/>
                    <a:pt x="370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82"/>
            <p:cNvSpPr/>
            <p:nvPr/>
          </p:nvSpPr>
          <p:spPr>
            <a:xfrm>
              <a:off x="7858522" y="2195611"/>
              <a:ext cx="25617" cy="53059"/>
            </a:xfrm>
            <a:custGeom>
              <a:avLst/>
              <a:gdLst/>
              <a:ahLst/>
              <a:cxnLst/>
              <a:rect l="l" t="t" r="r" b="b"/>
              <a:pathLst>
                <a:path w="1277" h="2645" extrusionOk="0">
                  <a:moveTo>
                    <a:pt x="0" y="0"/>
                  </a:moveTo>
                  <a:lnTo>
                    <a:pt x="0" y="2645"/>
                  </a:lnTo>
                  <a:lnTo>
                    <a:pt x="1277" y="2645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82"/>
            <p:cNvSpPr/>
            <p:nvPr/>
          </p:nvSpPr>
          <p:spPr>
            <a:xfrm>
              <a:off x="7799987" y="2268771"/>
              <a:ext cx="148785" cy="1846"/>
            </a:xfrm>
            <a:custGeom>
              <a:avLst/>
              <a:gdLst/>
              <a:ahLst/>
              <a:cxnLst/>
              <a:rect l="l" t="t" r="r" b="b"/>
              <a:pathLst>
                <a:path w="7417" h="92" extrusionOk="0">
                  <a:moveTo>
                    <a:pt x="3709" y="1"/>
                  </a:moveTo>
                  <a:cubicBezTo>
                    <a:pt x="1672" y="1"/>
                    <a:pt x="0" y="1"/>
                    <a:pt x="0" y="31"/>
                  </a:cubicBezTo>
                  <a:cubicBezTo>
                    <a:pt x="0" y="61"/>
                    <a:pt x="1672" y="92"/>
                    <a:pt x="3709" y="92"/>
                  </a:cubicBezTo>
                  <a:cubicBezTo>
                    <a:pt x="5775" y="92"/>
                    <a:pt x="7417" y="61"/>
                    <a:pt x="7417" y="31"/>
                  </a:cubicBezTo>
                  <a:cubicBezTo>
                    <a:pt x="7417" y="1"/>
                    <a:pt x="5775" y="1"/>
                    <a:pt x="370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82"/>
            <p:cNvSpPr/>
            <p:nvPr/>
          </p:nvSpPr>
          <p:spPr>
            <a:xfrm>
              <a:off x="7858522" y="2301088"/>
              <a:ext cx="25617" cy="53059"/>
            </a:xfrm>
            <a:custGeom>
              <a:avLst/>
              <a:gdLst/>
              <a:ahLst/>
              <a:cxnLst/>
              <a:rect l="l" t="t" r="r" b="b"/>
              <a:pathLst>
                <a:path w="1277" h="2645" extrusionOk="0">
                  <a:moveTo>
                    <a:pt x="0" y="1"/>
                  </a:moveTo>
                  <a:lnTo>
                    <a:pt x="0" y="2645"/>
                  </a:lnTo>
                  <a:lnTo>
                    <a:pt x="1277" y="2645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82"/>
            <p:cNvSpPr/>
            <p:nvPr/>
          </p:nvSpPr>
          <p:spPr>
            <a:xfrm>
              <a:off x="7799987" y="2374267"/>
              <a:ext cx="148785" cy="1846"/>
            </a:xfrm>
            <a:custGeom>
              <a:avLst/>
              <a:gdLst/>
              <a:ahLst/>
              <a:cxnLst/>
              <a:rect l="l" t="t" r="r" b="b"/>
              <a:pathLst>
                <a:path w="7417" h="92" extrusionOk="0">
                  <a:moveTo>
                    <a:pt x="3709" y="0"/>
                  </a:moveTo>
                  <a:cubicBezTo>
                    <a:pt x="1672" y="0"/>
                    <a:pt x="0" y="30"/>
                    <a:pt x="0" y="61"/>
                  </a:cubicBezTo>
                  <a:cubicBezTo>
                    <a:pt x="0" y="91"/>
                    <a:pt x="1672" y="91"/>
                    <a:pt x="3709" y="91"/>
                  </a:cubicBezTo>
                  <a:cubicBezTo>
                    <a:pt x="5775" y="91"/>
                    <a:pt x="7417" y="91"/>
                    <a:pt x="7417" y="61"/>
                  </a:cubicBezTo>
                  <a:cubicBezTo>
                    <a:pt x="7417" y="30"/>
                    <a:pt x="5775" y="0"/>
                    <a:pt x="370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82"/>
            <p:cNvSpPr/>
            <p:nvPr/>
          </p:nvSpPr>
          <p:spPr>
            <a:xfrm>
              <a:off x="7858522" y="2410235"/>
              <a:ext cx="25617" cy="53059"/>
            </a:xfrm>
            <a:custGeom>
              <a:avLst/>
              <a:gdLst/>
              <a:ahLst/>
              <a:cxnLst/>
              <a:rect l="l" t="t" r="r" b="b"/>
              <a:pathLst>
                <a:path w="1277" h="2645" extrusionOk="0">
                  <a:moveTo>
                    <a:pt x="0" y="0"/>
                  </a:moveTo>
                  <a:lnTo>
                    <a:pt x="0" y="2645"/>
                  </a:lnTo>
                  <a:lnTo>
                    <a:pt x="1277" y="2645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6" name="Google Shape;3446;p82"/>
            <p:cNvSpPr/>
            <p:nvPr/>
          </p:nvSpPr>
          <p:spPr>
            <a:xfrm>
              <a:off x="7799987" y="2483395"/>
              <a:ext cx="148785" cy="1866"/>
            </a:xfrm>
            <a:custGeom>
              <a:avLst/>
              <a:gdLst/>
              <a:ahLst/>
              <a:cxnLst/>
              <a:rect l="l" t="t" r="r" b="b"/>
              <a:pathLst>
                <a:path w="7417" h="93" extrusionOk="0">
                  <a:moveTo>
                    <a:pt x="3709" y="1"/>
                  </a:moveTo>
                  <a:cubicBezTo>
                    <a:pt x="1672" y="1"/>
                    <a:pt x="0" y="31"/>
                    <a:pt x="0" y="31"/>
                  </a:cubicBezTo>
                  <a:cubicBezTo>
                    <a:pt x="0" y="62"/>
                    <a:pt x="1672" y="92"/>
                    <a:pt x="3709" y="92"/>
                  </a:cubicBezTo>
                  <a:cubicBezTo>
                    <a:pt x="5775" y="92"/>
                    <a:pt x="7417" y="62"/>
                    <a:pt x="7417" y="31"/>
                  </a:cubicBezTo>
                  <a:cubicBezTo>
                    <a:pt x="7417" y="1"/>
                    <a:pt x="5775" y="1"/>
                    <a:pt x="370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7" name="Google Shape;3447;p82"/>
            <p:cNvSpPr/>
            <p:nvPr/>
          </p:nvSpPr>
          <p:spPr>
            <a:xfrm>
              <a:off x="7858522" y="2518761"/>
              <a:ext cx="25617" cy="53681"/>
            </a:xfrm>
            <a:custGeom>
              <a:avLst/>
              <a:gdLst/>
              <a:ahLst/>
              <a:cxnLst/>
              <a:rect l="l" t="t" r="r" b="b"/>
              <a:pathLst>
                <a:path w="1277" h="2676" extrusionOk="0">
                  <a:moveTo>
                    <a:pt x="0" y="1"/>
                  </a:moveTo>
                  <a:lnTo>
                    <a:pt x="0" y="2676"/>
                  </a:lnTo>
                  <a:lnTo>
                    <a:pt x="1277" y="2676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82"/>
            <p:cNvSpPr/>
            <p:nvPr/>
          </p:nvSpPr>
          <p:spPr>
            <a:xfrm>
              <a:off x="7799987" y="2591941"/>
              <a:ext cx="148785" cy="2447"/>
            </a:xfrm>
            <a:custGeom>
              <a:avLst/>
              <a:gdLst/>
              <a:ahLst/>
              <a:cxnLst/>
              <a:rect l="l" t="t" r="r" b="b"/>
              <a:pathLst>
                <a:path w="7417" h="122" extrusionOk="0">
                  <a:moveTo>
                    <a:pt x="3709" y="0"/>
                  </a:moveTo>
                  <a:cubicBezTo>
                    <a:pt x="1672" y="0"/>
                    <a:pt x="0" y="31"/>
                    <a:pt x="0" y="61"/>
                  </a:cubicBezTo>
                  <a:cubicBezTo>
                    <a:pt x="0" y="91"/>
                    <a:pt x="1672" y="122"/>
                    <a:pt x="3709" y="122"/>
                  </a:cubicBezTo>
                  <a:cubicBezTo>
                    <a:pt x="5775" y="122"/>
                    <a:pt x="7417" y="91"/>
                    <a:pt x="7417" y="61"/>
                  </a:cubicBezTo>
                  <a:cubicBezTo>
                    <a:pt x="7417" y="31"/>
                    <a:pt x="5775" y="0"/>
                    <a:pt x="370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9" name="Google Shape;3449;p82"/>
            <p:cNvSpPr/>
            <p:nvPr/>
          </p:nvSpPr>
          <p:spPr>
            <a:xfrm>
              <a:off x="7858522" y="2624859"/>
              <a:ext cx="25617" cy="53079"/>
            </a:xfrm>
            <a:custGeom>
              <a:avLst/>
              <a:gdLst/>
              <a:ahLst/>
              <a:cxnLst/>
              <a:rect l="l" t="t" r="r" b="b"/>
              <a:pathLst>
                <a:path w="1277" h="2646" extrusionOk="0">
                  <a:moveTo>
                    <a:pt x="0" y="1"/>
                  </a:moveTo>
                  <a:lnTo>
                    <a:pt x="0" y="2645"/>
                  </a:lnTo>
                  <a:lnTo>
                    <a:pt x="1277" y="2645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0" name="Google Shape;3450;p82"/>
            <p:cNvSpPr/>
            <p:nvPr/>
          </p:nvSpPr>
          <p:spPr>
            <a:xfrm>
              <a:off x="7799987" y="2698039"/>
              <a:ext cx="148785" cy="1846"/>
            </a:xfrm>
            <a:custGeom>
              <a:avLst/>
              <a:gdLst/>
              <a:ahLst/>
              <a:cxnLst/>
              <a:rect l="l" t="t" r="r" b="b"/>
              <a:pathLst>
                <a:path w="7417" h="92" extrusionOk="0">
                  <a:moveTo>
                    <a:pt x="3709" y="0"/>
                  </a:moveTo>
                  <a:cubicBezTo>
                    <a:pt x="1672" y="0"/>
                    <a:pt x="0" y="30"/>
                    <a:pt x="0" y="61"/>
                  </a:cubicBezTo>
                  <a:cubicBezTo>
                    <a:pt x="0" y="61"/>
                    <a:pt x="1672" y="91"/>
                    <a:pt x="3709" y="91"/>
                  </a:cubicBezTo>
                  <a:cubicBezTo>
                    <a:pt x="5775" y="91"/>
                    <a:pt x="7417" y="61"/>
                    <a:pt x="7417" y="61"/>
                  </a:cubicBezTo>
                  <a:cubicBezTo>
                    <a:pt x="7417" y="30"/>
                    <a:pt x="5775" y="0"/>
                    <a:pt x="370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1" name="Google Shape;3451;p82"/>
            <p:cNvSpPr/>
            <p:nvPr/>
          </p:nvSpPr>
          <p:spPr>
            <a:xfrm>
              <a:off x="7858522" y="2730958"/>
              <a:ext cx="25617" cy="53681"/>
            </a:xfrm>
            <a:custGeom>
              <a:avLst/>
              <a:gdLst/>
              <a:ahLst/>
              <a:cxnLst/>
              <a:rect l="l" t="t" r="r" b="b"/>
              <a:pathLst>
                <a:path w="1277" h="2676" extrusionOk="0">
                  <a:moveTo>
                    <a:pt x="0" y="0"/>
                  </a:moveTo>
                  <a:lnTo>
                    <a:pt x="0" y="2675"/>
                  </a:lnTo>
                  <a:lnTo>
                    <a:pt x="1277" y="2675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2" name="Google Shape;3452;p82"/>
            <p:cNvSpPr/>
            <p:nvPr/>
          </p:nvSpPr>
          <p:spPr>
            <a:xfrm>
              <a:off x="7858522" y="2838882"/>
              <a:ext cx="25617" cy="53059"/>
            </a:xfrm>
            <a:custGeom>
              <a:avLst/>
              <a:gdLst/>
              <a:ahLst/>
              <a:cxnLst/>
              <a:rect l="l" t="t" r="r" b="b"/>
              <a:pathLst>
                <a:path w="1277" h="2645" extrusionOk="0">
                  <a:moveTo>
                    <a:pt x="0" y="0"/>
                  </a:moveTo>
                  <a:lnTo>
                    <a:pt x="0" y="2645"/>
                  </a:lnTo>
                  <a:lnTo>
                    <a:pt x="1277" y="2645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82"/>
            <p:cNvSpPr/>
            <p:nvPr/>
          </p:nvSpPr>
          <p:spPr>
            <a:xfrm>
              <a:off x="7799987" y="2804117"/>
              <a:ext cx="148785" cy="1866"/>
            </a:xfrm>
            <a:custGeom>
              <a:avLst/>
              <a:gdLst/>
              <a:ahLst/>
              <a:cxnLst/>
              <a:rect l="l" t="t" r="r" b="b"/>
              <a:pathLst>
                <a:path w="7417" h="93" extrusionOk="0">
                  <a:moveTo>
                    <a:pt x="3709" y="1"/>
                  </a:moveTo>
                  <a:cubicBezTo>
                    <a:pt x="1672" y="1"/>
                    <a:pt x="0" y="31"/>
                    <a:pt x="0" y="62"/>
                  </a:cubicBezTo>
                  <a:cubicBezTo>
                    <a:pt x="0" y="92"/>
                    <a:pt x="1672" y="92"/>
                    <a:pt x="3709" y="92"/>
                  </a:cubicBezTo>
                  <a:cubicBezTo>
                    <a:pt x="5775" y="92"/>
                    <a:pt x="7417" y="92"/>
                    <a:pt x="7417" y="62"/>
                  </a:cubicBezTo>
                  <a:cubicBezTo>
                    <a:pt x="7417" y="31"/>
                    <a:pt x="5775" y="1"/>
                    <a:pt x="370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4" name="Google Shape;3454;p82"/>
            <p:cNvSpPr/>
            <p:nvPr/>
          </p:nvSpPr>
          <p:spPr>
            <a:xfrm>
              <a:off x="7708512" y="2302913"/>
              <a:ext cx="25035" cy="53079"/>
            </a:xfrm>
            <a:custGeom>
              <a:avLst/>
              <a:gdLst/>
              <a:ahLst/>
              <a:cxnLst/>
              <a:rect l="l" t="t" r="r" b="b"/>
              <a:pathLst>
                <a:path w="1248" h="2646" extrusionOk="0">
                  <a:moveTo>
                    <a:pt x="1" y="1"/>
                  </a:moveTo>
                  <a:lnTo>
                    <a:pt x="1" y="2645"/>
                  </a:lnTo>
                  <a:lnTo>
                    <a:pt x="1247" y="264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5" name="Google Shape;3455;p82"/>
            <p:cNvSpPr/>
            <p:nvPr/>
          </p:nvSpPr>
          <p:spPr>
            <a:xfrm>
              <a:off x="7649374" y="2375471"/>
              <a:ext cx="149407" cy="2467"/>
            </a:xfrm>
            <a:custGeom>
              <a:avLst/>
              <a:gdLst/>
              <a:ahLst/>
              <a:cxnLst/>
              <a:rect l="l" t="t" r="r" b="b"/>
              <a:pathLst>
                <a:path w="7448" h="123" extrusionOk="0">
                  <a:moveTo>
                    <a:pt x="3709" y="1"/>
                  </a:moveTo>
                  <a:cubicBezTo>
                    <a:pt x="1672" y="1"/>
                    <a:pt x="1" y="31"/>
                    <a:pt x="1" y="62"/>
                  </a:cubicBezTo>
                  <a:cubicBezTo>
                    <a:pt x="1" y="92"/>
                    <a:pt x="1672" y="122"/>
                    <a:pt x="3709" y="122"/>
                  </a:cubicBezTo>
                  <a:cubicBezTo>
                    <a:pt x="5776" y="122"/>
                    <a:pt x="7447" y="92"/>
                    <a:pt x="7447" y="62"/>
                  </a:cubicBezTo>
                  <a:cubicBezTo>
                    <a:pt x="7447" y="62"/>
                    <a:pt x="5776" y="1"/>
                    <a:pt x="370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6" name="Google Shape;3456;p82"/>
            <p:cNvSpPr/>
            <p:nvPr/>
          </p:nvSpPr>
          <p:spPr>
            <a:xfrm>
              <a:off x="7708512" y="2410235"/>
              <a:ext cx="25035" cy="53059"/>
            </a:xfrm>
            <a:custGeom>
              <a:avLst/>
              <a:gdLst/>
              <a:ahLst/>
              <a:cxnLst/>
              <a:rect l="l" t="t" r="r" b="b"/>
              <a:pathLst>
                <a:path w="1248" h="2645" extrusionOk="0">
                  <a:moveTo>
                    <a:pt x="1" y="0"/>
                  </a:moveTo>
                  <a:lnTo>
                    <a:pt x="1" y="2645"/>
                  </a:lnTo>
                  <a:lnTo>
                    <a:pt x="1247" y="2645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7" name="Google Shape;3457;p82"/>
            <p:cNvSpPr/>
            <p:nvPr/>
          </p:nvSpPr>
          <p:spPr>
            <a:xfrm>
              <a:off x="7649374" y="2483395"/>
              <a:ext cx="149407" cy="1866"/>
            </a:xfrm>
            <a:custGeom>
              <a:avLst/>
              <a:gdLst/>
              <a:ahLst/>
              <a:cxnLst/>
              <a:rect l="l" t="t" r="r" b="b"/>
              <a:pathLst>
                <a:path w="7448" h="93" extrusionOk="0">
                  <a:moveTo>
                    <a:pt x="3709" y="1"/>
                  </a:moveTo>
                  <a:cubicBezTo>
                    <a:pt x="1672" y="1"/>
                    <a:pt x="1" y="1"/>
                    <a:pt x="1" y="31"/>
                  </a:cubicBezTo>
                  <a:cubicBezTo>
                    <a:pt x="1" y="62"/>
                    <a:pt x="1672" y="92"/>
                    <a:pt x="3709" y="92"/>
                  </a:cubicBezTo>
                  <a:cubicBezTo>
                    <a:pt x="5776" y="92"/>
                    <a:pt x="7447" y="62"/>
                    <a:pt x="7447" y="31"/>
                  </a:cubicBezTo>
                  <a:cubicBezTo>
                    <a:pt x="7447" y="1"/>
                    <a:pt x="5776" y="1"/>
                    <a:pt x="370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8" name="Google Shape;3458;p82"/>
            <p:cNvSpPr/>
            <p:nvPr/>
          </p:nvSpPr>
          <p:spPr>
            <a:xfrm>
              <a:off x="7708512" y="2517537"/>
              <a:ext cx="25035" cy="53079"/>
            </a:xfrm>
            <a:custGeom>
              <a:avLst/>
              <a:gdLst/>
              <a:ahLst/>
              <a:cxnLst/>
              <a:rect l="l" t="t" r="r" b="b"/>
              <a:pathLst>
                <a:path w="1248" h="2646" extrusionOk="0">
                  <a:moveTo>
                    <a:pt x="1" y="1"/>
                  </a:moveTo>
                  <a:lnTo>
                    <a:pt x="1" y="2645"/>
                  </a:lnTo>
                  <a:lnTo>
                    <a:pt x="1247" y="264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9" name="Google Shape;3459;p82"/>
            <p:cNvSpPr/>
            <p:nvPr/>
          </p:nvSpPr>
          <p:spPr>
            <a:xfrm>
              <a:off x="7649374" y="2590717"/>
              <a:ext cx="149407" cy="1846"/>
            </a:xfrm>
            <a:custGeom>
              <a:avLst/>
              <a:gdLst/>
              <a:ahLst/>
              <a:cxnLst/>
              <a:rect l="l" t="t" r="r" b="b"/>
              <a:pathLst>
                <a:path w="7448" h="92" extrusionOk="0">
                  <a:moveTo>
                    <a:pt x="3709" y="0"/>
                  </a:moveTo>
                  <a:cubicBezTo>
                    <a:pt x="1672" y="0"/>
                    <a:pt x="1" y="31"/>
                    <a:pt x="1" y="61"/>
                  </a:cubicBezTo>
                  <a:cubicBezTo>
                    <a:pt x="1" y="61"/>
                    <a:pt x="1672" y="92"/>
                    <a:pt x="3709" y="92"/>
                  </a:cubicBezTo>
                  <a:cubicBezTo>
                    <a:pt x="5776" y="92"/>
                    <a:pt x="7447" y="61"/>
                    <a:pt x="7447" y="61"/>
                  </a:cubicBezTo>
                  <a:cubicBezTo>
                    <a:pt x="7447" y="31"/>
                    <a:pt x="5776" y="0"/>
                    <a:pt x="370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0" name="Google Shape;3460;p82"/>
            <p:cNvSpPr/>
            <p:nvPr/>
          </p:nvSpPr>
          <p:spPr>
            <a:xfrm>
              <a:off x="7708512" y="2624859"/>
              <a:ext cx="25035" cy="53079"/>
            </a:xfrm>
            <a:custGeom>
              <a:avLst/>
              <a:gdLst/>
              <a:ahLst/>
              <a:cxnLst/>
              <a:rect l="l" t="t" r="r" b="b"/>
              <a:pathLst>
                <a:path w="1248" h="2646" extrusionOk="0">
                  <a:moveTo>
                    <a:pt x="1" y="1"/>
                  </a:moveTo>
                  <a:lnTo>
                    <a:pt x="1" y="2645"/>
                  </a:lnTo>
                  <a:lnTo>
                    <a:pt x="1247" y="264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1" name="Google Shape;3461;p82"/>
            <p:cNvSpPr/>
            <p:nvPr/>
          </p:nvSpPr>
          <p:spPr>
            <a:xfrm>
              <a:off x="7649374" y="2698039"/>
              <a:ext cx="149407" cy="1846"/>
            </a:xfrm>
            <a:custGeom>
              <a:avLst/>
              <a:gdLst/>
              <a:ahLst/>
              <a:cxnLst/>
              <a:rect l="l" t="t" r="r" b="b"/>
              <a:pathLst>
                <a:path w="7448" h="92" extrusionOk="0">
                  <a:moveTo>
                    <a:pt x="3709" y="0"/>
                  </a:moveTo>
                  <a:cubicBezTo>
                    <a:pt x="1672" y="0"/>
                    <a:pt x="1" y="30"/>
                    <a:pt x="1" y="61"/>
                  </a:cubicBezTo>
                  <a:cubicBezTo>
                    <a:pt x="1" y="61"/>
                    <a:pt x="1672" y="91"/>
                    <a:pt x="3709" y="91"/>
                  </a:cubicBezTo>
                  <a:cubicBezTo>
                    <a:pt x="5776" y="91"/>
                    <a:pt x="7447" y="61"/>
                    <a:pt x="7447" y="61"/>
                  </a:cubicBezTo>
                  <a:cubicBezTo>
                    <a:pt x="7447" y="30"/>
                    <a:pt x="5776" y="0"/>
                    <a:pt x="370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2" name="Google Shape;3462;p82"/>
            <p:cNvSpPr/>
            <p:nvPr/>
          </p:nvSpPr>
          <p:spPr>
            <a:xfrm>
              <a:off x="7708512" y="2732181"/>
              <a:ext cx="25035" cy="53059"/>
            </a:xfrm>
            <a:custGeom>
              <a:avLst/>
              <a:gdLst/>
              <a:ahLst/>
              <a:cxnLst/>
              <a:rect l="l" t="t" r="r" b="b"/>
              <a:pathLst>
                <a:path w="1248" h="2645" extrusionOk="0">
                  <a:moveTo>
                    <a:pt x="1" y="0"/>
                  </a:moveTo>
                  <a:lnTo>
                    <a:pt x="1" y="2645"/>
                  </a:lnTo>
                  <a:lnTo>
                    <a:pt x="1247" y="2645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3" name="Google Shape;3463;p82"/>
            <p:cNvSpPr/>
            <p:nvPr/>
          </p:nvSpPr>
          <p:spPr>
            <a:xfrm>
              <a:off x="7649374" y="2805341"/>
              <a:ext cx="149407" cy="1846"/>
            </a:xfrm>
            <a:custGeom>
              <a:avLst/>
              <a:gdLst/>
              <a:ahLst/>
              <a:cxnLst/>
              <a:rect l="l" t="t" r="r" b="b"/>
              <a:pathLst>
                <a:path w="7448" h="92" extrusionOk="0">
                  <a:moveTo>
                    <a:pt x="3709" y="1"/>
                  </a:moveTo>
                  <a:cubicBezTo>
                    <a:pt x="1672" y="1"/>
                    <a:pt x="1" y="31"/>
                    <a:pt x="1" y="61"/>
                  </a:cubicBezTo>
                  <a:cubicBezTo>
                    <a:pt x="1" y="92"/>
                    <a:pt x="1672" y="92"/>
                    <a:pt x="3709" y="92"/>
                  </a:cubicBezTo>
                  <a:cubicBezTo>
                    <a:pt x="5776" y="92"/>
                    <a:pt x="7447" y="92"/>
                    <a:pt x="7447" y="61"/>
                  </a:cubicBezTo>
                  <a:cubicBezTo>
                    <a:pt x="7447" y="31"/>
                    <a:pt x="5776" y="1"/>
                    <a:pt x="370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4" name="Google Shape;3464;p82"/>
            <p:cNvSpPr/>
            <p:nvPr/>
          </p:nvSpPr>
          <p:spPr>
            <a:xfrm>
              <a:off x="7708512" y="2839483"/>
              <a:ext cx="25035" cy="53079"/>
            </a:xfrm>
            <a:custGeom>
              <a:avLst/>
              <a:gdLst/>
              <a:ahLst/>
              <a:cxnLst/>
              <a:rect l="l" t="t" r="r" b="b"/>
              <a:pathLst>
                <a:path w="1248" h="2646" extrusionOk="0">
                  <a:moveTo>
                    <a:pt x="1" y="1"/>
                  </a:moveTo>
                  <a:lnTo>
                    <a:pt x="1" y="2645"/>
                  </a:lnTo>
                  <a:lnTo>
                    <a:pt x="1247" y="264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5" name="Google Shape;3465;p82"/>
            <p:cNvSpPr/>
            <p:nvPr/>
          </p:nvSpPr>
          <p:spPr>
            <a:xfrm>
              <a:off x="7460969" y="2582171"/>
              <a:ext cx="441460" cy="693916"/>
            </a:xfrm>
            <a:custGeom>
              <a:avLst/>
              <a:gdLst/>
              <a:ahLst/>
              <a:cxnLst/>
              <a:rect l="l" t="t" r="r" b="b"/>
              <a:pathLst>
                <a:path w="22007" h="34592" extrusionOk="0">
                  <a:moveTo>
                    <a:pt x="0" y="1"/>
                  </a:moveTo>
                  <a:lnTo>
                    <a:pt x="122" y="34591"/>
                  </a:lnTo>
                  <a:lnTo>
                    <a:pt x="22007" y="34591"/>
                  </a:lnTo>
                  <a:lnTo>
                    <a:pt x="21916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6" name="Google Shape;3466;p82"/>
            <p:cNvSpPr/>
            <p:nvPr/>
          </p:nvSpPr>
          <p:spPr>
            <a:xfrm>
              <a:off x="7680468" y="2582171"/>
              <a:ext cx="219537" cy="693916"/>
            </a:xfrm>
            <a:custGeom>
              <a:avLst/>
              <a:gdLst/>
              <a:ahLst/>
              <a:cxnLst/>
              <a:rect l="l" t="t" r="r" b="b"/>
              <a:pathLst>
                <a:path w="10944" h="34592" extrusionOk="0">
                  <a:moveTo>
                    <a:pt x="1" y="1"/>
                  </a:moveTo>
                  <a:lnTo>
                    <a:pt x="1" y="34591"/>
                  </a:lnTo>
                  <a:lnTo>
                    <a:pt x="10943" y="34591"/>
                  </a:lnTo>
                  <a:lnTo>
                    <a:pt x="10943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7" name="Google Shape;3467;p82"/>
            <p:cNvSpPr/>
            <p:nvPr/>
          </p:nvSpPr>
          <p:spPr>
            <a:xfrm>
              <a:off x="7511581" y="2445602"/>
              <a:ext cx="154883" cy="136589"/>
            </a:xfrm>
            <a:custGeom>
              <a:avLst/>
              <a:gdLst/>
              <a:ahLst/>
              <a:cxnLst/>
              <a:rect l="l" t="t" r="r" b="b"/>
              <a:pathLst>
                <a:path w="7721" h="6809" extrusionOk="0">
                  <a:moveTo>
                    <a:pt x="0" y="0"/>
                  </a:moveTo>
                  <a:lnTo>
                    <a:pt x="0" y="6809"/>
                  </a:lnTo>
                  <a:lnTo>
                    <a:pt x="7721" y="6809"/>
                  </a:lnTo>
                  <a:lnTo>
                    <a:pt x="7721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8" name="Google Shape;3468;p82"/>
            <p:cNvSpPr/>
            <p:nvPr/>
          </p:nvSpPr>
          <p:spPr>
            <a:xfrm>
              <a:off x="7629254" y="2445602"/>
              <a:ext cx="37211" cy="136589"/>
            </a:xfrm>
            <a:custGeom>
              <a:avLst/>
              <a:gdLst/>
              <a:ahLst/>
              <a:cxnLst/>
              <a:rect l="l" t="t" r="r" b="b"/>
              <a:pathLst>
                <a:path w="1855" h="6809" extrusionOk="0">
                  <a:moveTo>
                    <a:pt x="0" y="0"/>
                  </a:moveTo>
                  <a:lnTo>
                    <a:pt x="0" y="6809"/>
                  </a:lnTo>
                  <a:lnTo>
                    <a:pt x="1855" y="6809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9" name="Google Shape;3469;p82"/>
            <p:cNvSpPr/>
            <p:nvPr/>
          </p:nvSpPr>
          <p:spPr>
            <a:xfrm>
              <a:off x="7424981" y="2574247"/>
              <a:ext cx="488421" cy="7944"/>
            </a:xfrm>
            <a:custGeom>
              <a:avLst/>
              <a:gdLst/>
              <a:ahLst/>
              <a:cxnLst/>
              <a:rect l="l" t="t" r="r" b="b"/>
              <a:pathLst>
                <a:path w="24348" h="396" extrusionOk="0">
                  <a:moveTo>
                    <a:pt x="1" y="1"/>
                  </a:moveTo>
                  <a:lnTo>
                    <a:pt x="1" y="396"/>
                  </a:lnTo>
                  <a:lnTo>
                    <a:pt x="24348" y="396"/>
                  </a:lnTo>
                  <a:lnTo>
                    <a:pt x="2434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0" name="Google Shape;3470;p82"/>
            <p:cNvSpPr/>
            <p:nvPr/>
          </p:nvSpPr>
          <p:spPr>
            <a:xfrm>
              <a:off x="7548151" y="2641931"/>
              <a:ext cx="37211" cy="78074"/>
            </a:xfrm>
            <a:custGeom>
              <a:avLst/>
              <a:gdLst/>
              <a:ahLst/>
              <a:cxnLst/>
              <a:rect l="l" t="t" r="r" b="b"/>
              <a:pathLst>
                <a:path w="1855" h="3892" extrusionOk="0">
                  <a:moveTo>
                    <a:pt x="1" y="1"/>
                  </a:moveTo>
                  <a:lnTo>
                    <a:pt x="1" y="3891"/>
                  </a:lnTo>
                  <a:lnTo>
                    <a:pt x="1855" y="3891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1" name="Google Shape;3471;p82"/>
            <p:cNvSpPr/>
            <p:nvPr/>
          </p:nvSpPr>
          <p:spPr>
            <a:xfrm>
              <a:off x="7461571" y="2749854"/>
              <a:ext cx="219537" cy="2467"/>
            </a:xfrm>
            <a:custGeom>
              <a:avLst/>
              <a:gdLst/>
              <a:ahLst/>
              <a:cxnLst/>
              <a:rect l="l" t="t" r="r" b="b"/>
              <a:pathLst>
                <a:path w="10944" h="123" extrusionOk="0">
                  <a:moveTo>
                    <a:pt x="5472" y="1"/>
                  </a:moveTo>
                  <a:cubicBezTo>
                    <a:pt x="2432" y="1"/>
                    <a:pt x="1" y="31"/>
                    <a:pt x="1" y="61"/>
                  </a:cubicBezTo>
                  <a:cubicBezTo>
                    <a:pt x="1" y="92"/>
                    <a:pt x="2432" y="122"/>
                    <a:pt x="5472" y="122"/>
                  </a:cubicBezTo>
                  <a:cubicBezTo>
                    <a:pt x="8481" y="122"/>
                    <a:pt x="10943" y="92"/>
                    <a:pt x="10943" y="61"/>
                  </a:cubicBezTo>
                  <a:cubicBezTo>
                    <a:pt x="10943" y="31"/>
                    <a:pt x="8481" y="1"/>
                    <a:pt x="547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2" name="Google Shape;3472;p82"/>
            <p:cNvSpPr/>
            <p:nvPr/>
          </p:nvSpPr>
          <p:spPr>
            <a:xfrm>
              <a:off x="7769495" y="2641931"/>
              <a:ext cx="37211" cy="78074"/>
            </a:xfrm>
            <a:custGeom>
              <a:avLst/>
              <a:gdLst/>
              <a:ahLst/>
              <a:cxnLst/>
              <a:rect l="l" t="t" r="r" b="b"/>
              <a:pathLst>
                <a:path w="1855" h="3892" extrusionOk="0">
                  <a:moveTo>
                    <a:pt x="0" y="1"/>
                  </a:moveTo>
                  <a:lnTo>
                    <a:pt x="0" y="3891"/>
                  </a:lnTo>
                  <a:lnTo>
                    <a:pt x="1855" y="3891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3" name="Google Shape;3473;p82"/>
            <p:cNvSpPr/>
            <p:nvPr/>
          </p:nvSpPr>
          <p:spPr>
            <a:xfrm>
              <a:off x="7682915" y="2749854"/>
              <a:ext cx="219517" cy="2467"/>
            </a:xfrm>
            <a:custGeom>
              <a:avLst/>
              <a:gdLst/>
              <a:ahLst/>
              <a:cxnLst/>
              <a:rect l="l" t="t" r="r" b="b"/>
              <a:pathLst>
                <a:path w="10943" h="123" extrusionOk="0">
                  <a:moveTo>
                    <a:pt x="5471" y="1"/>
                  </a:moveTo>
                  <a:cubicBezTo>
                    <a:pt x="2432" y="1"/>
                    <a:pt x="0" y="31"/>
                    <a:pt x="0" y="61"/>
                  </a:cubicBezTo>
                  <a:cubicBezTo>
                    <a:pt x="0" y="92"/>
                    <a:pt x="2432" y="122"/>
                    <a:pt x="5471" y="122"/>
                  </a:cubicBezTo>
                  <a:cubicBezTo>
                    <a:pt x="8481" y="122"/>
                    <a:pt x="10943" y="92"/>
                    <a:pt x="10943" y="61"/>
                  </a:cubicBezTo>
                  <a:cubicBezTo>
                    <a:pt x="10943" y="31"/>
                    <a:pt x="8481" y="1"/>
                    <a:pt x="547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4" name="Google Shape;3474;p82"/>
            <p:cNvSpPr/>
            <p:nvPr/>
          </p:nvSpPr>
          <p:spPr>
            <a:xfrm>
              <a:off x="7769495" y="2797417"/>
              <a:ext cx="37211" cy="78675"/>
            </a:xfrm>
            <a:custGeom>
              <a:avLst/>
              <a:gdLst/>
              <a:ahLst/>
              <a:cxnLst/>
              <a:rect l="l" t="t" r="r" b="b"/>
              <a:pathLst>
                <a:path w="1855" h="3922" extrusionOk="0">
                  <a:moveTo>
                    <a:pt x="0" y="1"/>
                  </a:moveTo>
                  <a:lnTo>
                    <a:pt x="0" y="3922"/>
                  </a:lnTo>
                  <a:lnTo>
                    <a:pt x="1855" y="3922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5" name="Google Shape;3475;p82"/>
            <p:cNvSpPr/>
            <p:nvPr/>
          </p:nvSpPr>
          <p:spPr>
            <a:xfrm>
              <a:off x="7682915" y="2905341"/>
              <a:ext cx="219517" cy="2467"/>
            </a:xfrm>
            <a:custGeom>
              <a:avLst/>
              <a:gdLst/>
              <a:ahLst/>
              <a:cxnLst/>
              <a:rect l="l" t="t" r="r" b="b"/>
              <a:pathLst>
                <a:path w="10943" h="123" extrusionOk="0">
                  <a:moveTo>
                    <a:pt x="5471" y="1"/>
                  </a:moveTo>
                  <a:cubicBezTo>
                    <a:pt x="2432" y="1"/>
                    <a:pt x="0" y="31"/>
                    <a:pt x="0" y="61"/>
                  </a:cubicBezTo>
                  <a:cubicBezTo>
                    <a:pt x="0" y="92"/>
                    <a:pt x="2432" y="122"/>
                    <a:pt x="5471" y="122"/>
                  </a:cubicBezTo>
                  <a:cubicBezTo>
                    <a:pt x="8481" y="122"/>
                    <a:pt x="10943" y="92"/>
                    <a:pt x="10943" y="61"/>
                  </a:cubicBezTo>
                  <a:cubicBezTo>
                    <a:pt x="10943" y="31"/>
                    <a:pt x="8481" y="1"/>
                    <a:pt x="547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6" name="Google Shape;3476;p82"/>
            <p:cNvSpPr/>
            <p:nvPr/>
          </p:nvSpPr>
          <p:spPr>
            <a:xfrm>
              <a:off x="7769495" y="2957778"/>
              <a:ext cx="37211" cy="78074"/>
            </a:xfrm>
            <a:custGeom>
              <a:avLst/>
              <a:gdLst/>
              <a:ahLst/>
              <a:cxnLst/>
              <a:rect l="l" t="t" r="r" b="b"/>
              <a:pathLst>
                <a:path w="1855" h="3892" extrusionOk="0">
                  <a:moveTo>
                    <a:pt x="0" y="1"/>
                  </a:moveTo>
                  <a:lnTo>
                    <a:pt x="0" y="3891"/>
                  </a:lnTo>
                  <a:lnTo>
                    <a:pt x="1855" y="3891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7" name="Google Shape;3477;p82"/>
            <p:cNvSpPr/>
            <p:nvPr/>
          </p:nvSpPr>
          <p:spPr>
            <a:xfrm>
              <a:off x="7682915" y="3065702"/>
              <a:ext cx="219517" cy="2467"/>
            </a:xfrm>
            <a:custGeom>
              <a:avLst/>
              <a:gdLst/>
              <a:ahLst/>
              <a:cxnLst/>
              <a:rect l="l" t="t" r="r" b="b"/>
              <a:pathLst>
                <a:path w="10943" h="123" extrusionOk="0">
                  <a:moveTo>
                    <a:pt x="5471" y="1"/>
                  </a:moveTo>
                  <a:cubicBezTo>
                    <a:pt x="2432" y="1"/>
                    <a:pt x="0" y="31"/>
                    <a:pt x="0" y="61"/>
                  </a:cubicBezTo>
                  <a:cubicBezTo>
                    <a:pt x="0" y="92"/>
                    <a:pt x="2432" y="122"/>
                    <a:pt x="5471" y="122"/>
                  </a:cubicBezTo>
                  <a:cubicBezTo>
                    <a:pt x="8481" y="122"/>
                    <a:pt x="10943" y="92"/>
                    <a:pt x="10943" y="61"/>
                  </a:cubicBezTo>
                  <a:cubicBezTo>
                    <a:pt x="10943" y="31"/>
                    <a:pt x="8481" y="1"/>
                    <a:pt x="547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82"/>
            <p:cNvSpPr/>
            <p:nvPr/>
          </p:nvSpPr>
          <p:spPr>
            <a:xfrm>
              <a:off x="7769495" y="3118139"/>
              <a:ext cx="37211" cy="78074"/>
            </a:xfrm>
            <a:custGeom>
              <a:avLst/>
              <a:gdLst/>
              <a:ahLst/>
              <a:cxnLst/>
              <a:rect l="l" t="t" r="r" b="b"/>
              <a:pathLst>
                <a:path w="1855" h="3892" extrusionOk="0">
                  <a:moveTo>
                    <a:pt x="0" y="1"/>
                  </a:moveTo>
                  <a:lnTo>
                    <a:pt x="0" y="3891"/>
                  </a:lnTo>
                  <a:lnTo>
                    <a:pt x="1855" y="3891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9" name="Google Shape;3479;p82"/>
            <p:cNvSpPr/>
            <p:nvPr/>
          </p:nvSpPr>
          <p:spPr>
            <a:xfrm>
              <a:off x="7682915" y="3225461"/>
              <a:ext cx="219517" cy="3069"/>
            </a:xfrm>
            <a:custGeom>
              <a:avLst/>
              <a:gdLst/>
              <a:ahLst/>
              <a:cxnLst/>
              <a:rect l="l" t="t" r="r" b="b"/>
              <a:pathLst>
                <a:path w="10943" h="153" extrusionOk="0">
                  <a:moveTo>
                    <a:pt x="5471" y="0"/>
                  </a:moveTo>
                  <a:cubicBezTo>
                    <a:pt x="2432" y="0"/>
                    <a:pt x="0" y="31"/>
                    <a:pt x="0" y="91"/>
                  </a:cubicBezTo>
                  <a:cubicBezTo>
                    <a:pt x="0" y="122"/>
                    <a:pt x="2432" y="152"/>
                    <a:pt x="5471" y="152"/>
                  </a:cubicBezTo>
                  <a:cubicBezTo>
                    <a:pt x="8481" y="152"/>
                    <a:pt x="10943" y="122"/>
                    <a:pt x="10943" y="91"/>
                  </a:cubicBezTo>
                  <a:cubicBezTo>
                    <a:pt x="10943" y="61"/>
                    <a:pt x="8481" y="0"/>
                    <a:pt x="5471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0" name="Google Shape;3480;p82"/>
            <p:cNvSpPr/>
            <p:nvPr/>
          </p:nvSpPr>
          <p:spPr>
            <a:xfrm>
              <a:off x="7548151" y="2799864"/>
              <a:ext cx="37211" cy="78675"/>
            </a:xfrm>
            <a:custGeom>
              <a:avLst/>
              <a:gdLst/>
              <a:ahLst/>
              <a:cxnLst/>
              <a:rect l="l" t="t" r="r" b="b"/>
              <a:pathLst>
                <a:path w="1855" h="3922" extrusionOk="0">
                  <a:moveTo>
                    <a:pt x="1" y="0"/>
                  </a:moveTo>
                  <a:lnTo>
                    <a:pt x="1" y="3921"/>
                  </a:lnTo>
                  <a:lnTo>
                    <a:pt x="1855" y="3921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1" name="Google Shape;3481;p82"/>
            <p:cNvSpPr/>
            <p:nvPr/>
          </p:nvSpPr>
          <p:spPr>
            <a:xfrm>
              <a:off x="7461571" y="2907788"/>
              <a:ext cx="219537" cy="2447"/>
            </a:xfrm>
            <a:custGeom>
              <a:avLst/>
              <a:gdLst/>
              <a:ahLst/>
              <a:cxnLst/>
              <a:rect l="l" t="t" r="r" b="b"/>
              <a:pathLst>
                <a:path w="10944" h="122" extrusionOk="0">
                  <a:moveTo>
                    <a:pt x="5472" y="0"/>
                  </a:moveTo>
                  <a:cubicBezTo>
                    <a:pt x="2432" y="0"/>
                    <a:pt x="1" y="31"/>
                    <a:pt x="1" y="61"/>
                  </a:cubicBezTo>
                  <a:cubicBezTo>
                    <a:pt x="1" y="91"/>
                    <a:pt x="2432" y="122"/>
                    <a:pt x="5472" y="122"/>
                  </a:cubicBezTo>
                  <a:cubicBezTo>
                    <a:pt x="8481" y="122"/>
                    <a:pt x="10943" y="91"/>
                    <a:pt x="10943" y="61"/>
                  </a:cubicBezTo>
                  <a:cubicBezTo>
                    <a:pt x="10943" y="31"/>
                    <a:pt x="8481" y="0"/>
                    <a:pt x="547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2" name="Google Shape;3482;p82"/>
            <p:cNvSpPr/>
            <p:nvPr/>
          </p:nvSpPr>
          <p:spPr>
            <a:xfrm>
              <a:off x="7548151" y="2957778"/>
              <a:ext cx="37211" cy="78074"/>
            </a:xfrm>
            <a:custGeom>
              <a:avLst/>
              <a:gdLst/>
              <a:ahLst/>
              <a:cxnLst/>
              <a:rect l="l" t="t" r="r" b="b"/>
              <a:pathLst>
                <a:path w="1855" h="3892" extrusionOk="0">
                  <a:moveTo>
                    <a:pt x="1" y="1"/>
                  </a:moveTo>
                  <a:lnTo>
                    <a:pt x="1" y="3891"/>
                  </a:lnTo>
                  <a:lnTo>
                    <a:pt x="1855" y="3891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3" name="Google Shape;3483;p82"/>
            <p:cNvSpPr/>
            <p:nvPr/>
          </p:nvSpPr>
          <p:spPr>
            <a:xfrm>
              <a:off x="7461571" y="3065702"/>
              <a:ext cx="219537" cy="3069"/>
            </a:xfrm>
            <a:custGeom>
              <a:avLst/>
              <a:gdLst/>
              <a:ahLst/>
              <a:cxnLst/>
              <a:rect l="l" t="t" r="r" b="b"/>
              <a:pathLst>
                <a:path w="10944" h="153" extrusionOk="0">
                  <a:moveTo>
                    <a:pt x="5472" y="1"/>
                  </a:moveTo>
                  <a:cubicBezTo>
                    <a:pt x="2432" y="1"/>
                    <a:pt x="1" y="31"/>
                    <a:pt x="1" y="61"/>
                  </a:cubicBezTo>
                  <a:cubicBezTo>
                    <a:pt x="1" y="92"/>
                    <a:pt x="2432" y="153"/>
                    <a:pt x="5472" y="153"/>
                  </a:cubicBezTo>
                  <a:cubicBezTo>
                    <a:pt x="8481" y="153"/>
                    <a:pt x="10943" y="92"/>
                    <a:pt x="10943" y="61"/>
                  </a:cubicBezTo>
                  <a:cubicBezTo>
                    <a:pt x="10943" y="31"/>
                    <a:pt x="8481" y="1"/>
                    <a:pt x="547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4" name="Google Shape;3484;p82"/>
            <p:cNvSpPr/>
            <p:nvPr/>
          </p:nvSpPr>
          <p:spPr>
            <a:xfrm>
              <a:off x="7548151" y="3115712"/>
              <a:ext cx="37211" cy="78675"/>
            </a:xfrm>
            <a:custGeom>
              <a:avLst/>
              <a:gdLst/>
              <a:ahLst/>
              <a:cxnLst/>
              <a:rect l="l" t="t" r="r" b="b"/>
              <a:pathLst>
                <a:path w="1855" h="3922" extrusionOk="0">
                  <a:moveTo>
                    <a:pt x="1" y="0"/>
                  </a:moveTo>
                  <a:lnTo>
                    <a:pt x="1" y="3921"/>
                  </a:lnTo>
                  <a:lnTo>
                    <a:pt x="1855" y="3921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5" name="Google Shape;3485;p82"/>
            <p:cNvSpPr/>
            <p:nvPr/>
          </p:nvSpPr>
          <p:spPr>
            <a:xfrm>
              <a:off x="7461571" y="3223636"/>
              <a:ext cx="219537" cy="3069"/>
            </a:xfrm>
            <a:custGeom>
              <a:avLst/>
              <a:gdLst/>
              <a:ahLst/>
              <a:cxnLst/>
              <a:rect l="l" t="t" r="r" b="b"/>
              <a:pathLst>
                <a:path w="10944" h="153" extrusionOk="0">
                  <a:moveTo>
                    <a:pt x="5472" y="0"/>
                  </a:moveTo>
                  <a:cubicBezTo>
                    <a:pt x="2432" y="0"/>
                    <a:pt x="1" y="30"/>
                    <a:pt x="1" y="61"/>
                  </a:cubicBezTo>
                  <a:cubicBezTo>
                    <a:pt x="1" y="122"/>
                    <a:pt x="2432" y="152"/>
                    <a:pt x="5472" y="152"/>
                  </a:cubicBezTo>
                  <a:cubicBezTo>
                    <a:pt x="8481" y="152"/>
                    <a:pt x="10943" y="122"/>
                    <a:pt x="10943" y="61"/>
                  </a:cubicBezTo>
                  <a:cubicBezTo>
                    <a:pt x="10943" y="30"/>
                    <a:pt x="8481" y="0"/>
                    <a:pt x="547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6" name="Google Shape;3486;p82"/>
            <p:cNvSpPr/>
            <p:nvPr/>
          </p:nvSpPr>
          <p:spPr>
            <a:xfrm>
              <a:off x="6835371" y="1663756"/>
              <a:ext cx="726814" cy="178835"/>
            </a:xfrm>
            <a:custGeom>
              <a:avLst/>
              <a:gdLst/>
              <a:ahLst/>
              <a:cxnLst/>
              <a:rect l="l" t="t" r="r" b="b"/>
              <a:pathLst>
                <a:path w="36232" h="8915" extrusionOk="0">
                  <a:moveTo>
                    <a:pt x="21960" y="1"/>
                  </a:moveTo>
                  <a:cubicBezTo>
                    <a:pt x="20859" y="1"/>
                    <a:pt x="19733" y="425"/>
                    <a:pt x="18724" y="950"/>
                  </a:cubicBezTo>
                  <a:cubicBezTo>
                    <a:pt x="17265" y="1680"/>
                    <a:pt x="15806" y="2592"/>
                    <a:pt x="14195" y="2713"/>
                  </a:cubicBezTo>
                  <a:cubicBezTo>
                    <a:pt x="14079" y="2721"/>
                    <a:pt x="13963" y="2724"/>
                    <a:pt x="13846" y="2724"/>
                  </a:cubicBezTo>
                  <a:cubicBezTo>
                    <a:pt x="13103" y="2724"/>
                    <a:pt x="12345" y="2595"/>
                    <a:pt x="11620" y="2595"/>
                  </a:cubicBezTo>
                  <a:cubicBezTo>
                    <a:pt x="11051" y="2595"/>
                    <a:pt x="10504" y="2674"/>
                    <a:pt x="10000" y="2957"/>
                  </a:cubicBezTo>
                  <a:cubicBezTo>
                    <a:pt x="9089" y="3473"/>
                    <a:pt x="8602" y="4537"/>
                    <a:pt x="7721" y="5175"/>
                  </a:cubicBezTo>
                  <a:cubicBezTo>
                    <a:pt x="6870" y="5783"/>
                    <a:pt x="5806" y="5935"/>
                    <a:pt x="4772" y="5966"/>
                  </a:cubicBezTo>
                  <a:cubicBezTo>
                    <a:pt x="3739" y="6026"/>
                    <a:pt x="2675" y="6026"/>
                    <a:pt x="1733" y="6482"/>
                  </a:cubicBezTo>
                  <a:cubicBezTo>
                    <a:pt x="791" y="6908"/>
                    <a:pt x="0" y="7881"/>
                    <a:pt x="213" y="8914"/>
                  </a:cubicBezTo>
                  <a:lnTo>
                    <a:pt x="35958" y="8580"/>
                  </a:lnTo>
                  <a:cubicBezTo>
                    <a:pt x="36232" y="6574"/>
                    <a:pt x="33405" y="4932"/>
                    <a:pt x="31308" y="4780"/>
                  </a:cubicBezTo>
                  <a:cubicBezTo>
                    <a:pt x="30305" y="4689"/>
                    <a:pt x="29271" y="4841"/>
                    <a:pt x="28299" y="4507"/>
                  </a:cubicBezTo>
                  <a:cubicBezTo>
                    <a:pt x="26262" y="3777"/>
                    <a:pt x="25411" y="1133"/>
                    <a:pt x="23405" y="282"/>
                  </a:cubicBezTo>
                  <a:cubicBezTo>
                    <a:pt x="22937" y="85"/>
                    <a:pt x="22451" y="1"/>
                    <a:pt x="219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7" name="Google Shape;3487;p82"/>
            <p:cNvSpPr/>
            <p:nvPr/>
          </p:nvSpPr>
          <p:spPr>
            <a:xfrm>
              <a:off x="7281691" y="1455009"/>
              <a:ext cx="496966" cy="122346"/>
            </a:xfrm>
            <a:custGeom>
              <a:avLst/>
              <a:gdLst/>
              <a:ahLst/>
              <a:cxnLst/>
              <a:rect l="l" t="t" r="r" b="b"/>
              <a:pathLst>
                <a:path w="24774" h="6099" extrusionOk="0">
                  <a:moveTo>
                    <a:pt x="15029" y="1"/>
                  </a:moveTo>
                  <a:cubicBezTo>
                    <a:pt x="14271" y="1"/>
                    <a:pt x="13491" y="300"/>
                    <a:pt x="12797" y="657"/>
                  </a:cubicBezTo>
                  <a:cubicBezTo>
                    <a:pt x="11794" y="1144"/>
                    <a:pt x="10822" y="1782"/>
                    <a:pt x="9697" y="1843"/>
                  </a:cubicBezTo>
                  <a:cubicBezTo>
                    <a:pt x="9618" y="1848"/>
                    <a:pt x="9538" y="1850"/>
                    <a:pt x="9459" y="1850"/>
                  </a:cubicBezTo>
                  <a:cubicBezTo>
                    <a:pt x="8964" y="1850"/>
                    <a:pt x="8460" y="1768"/>
                    <a:pt x="7975" y="1768"/>
                  </a:cubicBezTo>
                  <a:cubicBezTo>
                    <a:pt x="7577" y="1768"/>
                    <a:pt x="7193" y="1823"/>
                    <a:pt x="6840" y="2025"/>
                  </a:cubicBezTo>
                  <a:cubicBezTo>
                    <a:pt x="6202" y="2390"/>
                    <a:pt x="5867" y="3119"/>
                    <a:pt x="5290" y="3545"/>
                  </a:cubicBezTo>
                  <a:cubicBezTo>
                    <a:pt x="4720" y="3886"/>
                    <a:pt x="4071" y="4095"/>
                    <a:pt x="3416" y="4095"/>
                  </a:cubicBezTo>
                  <a:cubicBezTo>
                    <a:pt x="3372" y="4095"/>
                    <a:pt x="3328" y="4094"/>
                    <a:pt x="3284" y="4092"/>
                  </a:cubicBezTo>
                  <a:cubicBezTo>
                    <a:pt x="3210" y="4089"/>
                    <a:pt x="3137" y="4087"/>
                    <a:pt x="3063" y="4087"/>
                  </a:cubicBezTo>
                  <a:cubicBezTo>
                    <a:pt x="2413" y="4087"/>
                    <a:pt x="1787" y="4208"/>
                    <a:pt x="1186" y="4426"/>
                  </a:cubicBezTo>
                  <a:cubicBezTo>
                    <a:pt x="548" y="4730"/>
                    <a:pt x="1" y="5399"/>
                    <a:pt x="153" y="6098"/>
                  </a:cubicBezTo>
                  <a:lnTo>
                    <a:pt x="24591" y="5855"/>
                  </a:lnTo>
                  <a:cubicBezTo>
                    <a:pt x="24773" y="4487"/>
                    <a:pt x="22858" y="3362"/>
                    <a:pt x="21399" y="3271"/>
                  </a:cubicBezTo>
                  <a:cubicBezTo>
                    <a:pt x="20731" y="3210"/>
                    <a:pt x="20001" y="3302"/>
                    <a:pt x="19363" y="3089"/>
                  </a:cubicBezTo>
                  <a:cubicBezTo>
                    <a:pt x="17965" y="2603"/>
                    <a:pt x="17387" y="779"/>
                    <a:pt x="16019" y="201"/>
                  </a:cubicBezTo>
                  <a:cubicBezTo>
                    <a:pt x="15700" y="61"/>
                    <a:pt x="15367" y="1"/>
                    <a:pt x="15029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8" name="Google Shape;3488;p82"/>
            <p:cNvSpPr/>
            <p:nvPr/>
          </p:nvSpPr>
          <p:spPr>
            <a:xfrm>
              <a:off x="6259348" y="2017816"/>
              <a:ext cx="156107" cy="269526"/>
            </a:xfrm>
            <a:custGeom>
              <a:avLst/>
              <a:gdLst/>
              <a:ahLst/>
              <a:cxnLst/>
              <a:rect l="l" t="t" r="r" b="b"/>
              <a:pathLst>
                <a:path w="7782" h="13436" extrusionOk="0">
                  <a:moveTo>
                    <a:pt x="1" y="0"/>
                  </a:moveTo>
                  <a:lnTo>
                    <a:pt x="1" y="13435"/>
                  </a:lnTo>
                  <a:lnTo>
                    <a:pt x="7782" y="13435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9" name="Google Shape;3489;p82"/>
            <p:cNvSpPr/>
            <p:nvPr/>
          </p:nvSpPr>
          <p:spPr>
            <a:xfrm>
              <a:off x="5823379" y="1955007"/>
              <a:ext cx="123790" cy="336587"/>
            </a:xfrm>
            <a:custGeom>
              <a:avLst/>
              <a:gdLst/>
              <a:ahLst/>
              <a:cxnLst/>
              <a:rect l="l" t="t" r="r" b="b"/>
              <a:pathLst>
                <a:path w="6171" h="16779" extrusionOk="0">
                  <a:moveTo>
                    <a:pt x="1" y="0"/>
                  </a:moveTo>
                  <a:lnTo>
                    <a:pt x="1" y="16779"/>
                  </a:lnTo>
                  <a:lnTo>
                    <a:pt x="6171" y="16779"/>
                  </a:lnTo>
                  <a:lnTo>
                    <a:pt x="6171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0" name="Google Shape;3490;p82"/>
            <p:cNvSpPr/>
            <p:nvPr/>
          </p:nvSpPr>
          <p:spPr>
            <a:xfrm>
              <a:off x="5822155" y="1977334"/>
              <a:ext cx="126238" cy="4132"/>
            </a:xfrm>
            <a:custGeom>
              <a:avLst/>
              <a:gdLst/>
              <a:ahLst/>
              <a:cxnLst/>
              <a:rect l="l" t="t" r="r" b="b"/>
              <a:pathLst>
                <a:path w="6293" h="206" extrusionOk="0">
                  <a:moveTo>
                    <a:pt x="2369" y="1"/>
                  </a:moveTo>
                  <a:cubicBezTo>
                    <a:pt x="1580" y="1"/>
                    <a:pt x="799" y="35"/>
                    <a:pt x="1" y="103"/>
                  </a:cubicBezTo>
                  <a:cubicBezTo>
                    <a:pt x="799" y="172"/>
                    <a:pt x="1580" y="206"/>
                    <a:pt x="2369" y="206"/>
                  </a:cubicBezTo>
                  <a:cubicBezTo>
                    <a:pt x="2632" y="206"/>
                    <a:pt x="2896" y="202"/>
                    <a:pt x="3162" y="194"/>
                  </a:cubicBezTo>
                  <a:cubicBezTo>
                    <a:pt x="3420" y="202"/>
                    <a:pt x="3681" y="206"/>
                    <a:pt x="3942" y="206"/>
                  </a:cubicBezTo>
                  <a:cubicBezTo>
                    <a:pt x="4725" y="206"/>
                    <a:pt x="5518" y="172"/>
                    <a:pt x="6293" y="103"/>
                  </a:cubicBezTo>
                  <a:cubicBezTo>
                    <a:pt x="5518" y="35"/>
                    <a:pt x="4725" y="1"/>
                    <a:pt x="3942" y="1"/>
                  </a:cubicBezTo>
                  <a:cubicBezTo>
                    <a:pt x="3681" y="1"/>
                    <a:pt x="3420" y="4"/>
                    <a:pt x="3162" y="12"/>
                  </a:cubicBezTo>
                  <a:cubicBezTo>
                    <a:pt x="2896" y="4"/>
                    <a:pt x="2632" y="1"/>
                    <a:pt x="236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1" name="Google Shape;3491;p82"/>
            <p:cNvSpPr/>
            <p:nvPr/>
          </p:nvSpPr>
          <p:spPr>
            <a:xfrm>
              <a:off x="5828875" y="1993182"/>
              <a:ext cx="119517" cy="4152"/>
            </a:xfrm>
            <a:custGeom>
              <a:avLst/>
              <a:gdLst/>
              <a:ahLst/>
              <a:cxnLst/>
              <a:rect l="l" t="t" r="r" b="b"/>
              <a:pathLst>
                <a:path w="5958" h="207" extrusionOk="0">
                  <a:moveTo>
                    <a:pt x="2244" y="1"/>
                  </a:moveTo>
                  <a:cubicBezTo>
                    <a:pt x="1505" y="1"/>
                    <a:pt x="752" y="35"/>
                    <a:pt x="0" y="104"/>
                  </a:cubicBezTo>
                  <a:cubicBezTo>
                    <a:pt x="752" y="172"/>
                    <a:pt x="1505" y="206"/>
                    <a:pt x="2244" y="206"/>
                  </a:cubicBezTo>
                  <a:cubicBezTo>
                    <a:pt x="2491" y="206"/>
                    <a:pt x="2736" y="202"/>
                    <a:pt x="2979" y="195"/>
                  </a:cubicBezTo>
                  <a:cubicBezTo>
                    <a:pt x="3230" y="202"/>
                    <a:pt x="3479" y="206"/>
                    <a:pt x="3727" y="206"/>
                  </a:cubicBezTo>
                  <a:cubicBezTo>
                    <a:pt x="4470" y="206"/>
                    <a:pt x="5205" y="172"/>
                    <a:pt x="5958" y="104"/>
                  </a:cubicBezTo>
                  <a:cubicBezTo>
                    <a:pt x="5205" y="35"/>
                    <a:pt x="4470" y="1"/>
                    <a:pt x="3727" y="1"/>
                  </a:cubicBezTo>
                  <a:cubicBezTo>
                    <a:pt x="3479" y="1"/>
                    <a:pt x="3230" y="5"/>
                    <a:pt x="2979" y="12"/>
                  </a:cubicBezTo>
                  <a:cubicBezTo>
                    <a:pt x="2736" y="5"/>
                    <a:pt x="2491" y="1"/>
                    <a:pt x="224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2" name="Google Shape;3492;p82"/>
            <p:cNvSpPr/>
            <p:nvPr/>
          </p:nvSpPr>
          <p:spPr>
            <a:xfrm>
              <a:off x="5880089" y="2026341"/>
              <a:ext cx="3671" cy="198795"/>
            </a:xfrm>
            <a:custGeom>
              <a:avLst/>
              <a:gdLst/>
              <a:ahLst/>
              <a:cxnLst/>
              <a:rect l="l" t="t" r="r" b="b"/>
              <a:pathLst>
                <a:path w="183" h="9910" extrusionOk="0">
                  <a:moveTo>
                    <a:pt x="92" y="1"/>
                  </a:moveTo>
                  <a:cubicBezTo>
                    <a:pt x="31" y="1"/>
                    <a:pt x="0" y="2250"/>
                    <a:pt x="0" y="4955"/>
                  </a:cubicBezTo>
                  <a:cubicBezTo>
                    <a:pt x="0" y="7691"/>
                    <a:pt x="31" y="9910"/>
                    <a:pt x="92" y="9910"/>
                  </a:cubicBezTo>
                  <a:cubicBezTo>
                    <a:pt x="152" y="9910"/>
                    <a:pt x="183" y="7691"/>
                    <a:pt x="183" y="4955"/>
                  </a:cubicBezTo>
                  <a:cubicBezTo>
                    <a:pt x="183" y="2220"/>
                    <a:pt x="122" y="1"/>
                    <a:pt x="9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3" name="Google Shape;3493;p82"/>
            <p:cNvSpPr/>
            <p:nvPr/>
          </p:nvSpPr>
          <p:spPr>
            <a:xfrm>
              <a:off x="5824001" y="2253543"/>
              <a:ext cx="120741" cy="4152"/>
            </a:xfrm>
            <a:custGeom>
              <a:avLst/>
              <a:gdLst/>
              <a:ahLst/>
              <a:cxnLst/>
              <a:rect l="l" t="t" r="r" b="b"/>
              <a:pathLst>
                <a:path w="6019" h="207" extrusionOk="0">
                  <a:moveTo>
                    <a:pt x="2253" y="1"/>
                  </a:moveTo>
                  <a:cubicBezTo>
                    <a:pt x="1493" y="1"/>
                    <a:pt x="730" y="35"/>
                    <a:pt x="0" y="103"/>
                  </a:cubicBezTo>
                  <a:cubicBezTo>
                    <a:pt x="730" y="172"/>
                    <a:pt x="1493" y="206"/>
                    <a:pt x="2253" y="206"/>
                  </a:cubicBezTo>
                  <a:cubicBezTo>
                    <a:pt x="2506" y="206"/>
                    <a:pt x="2758" y="202"/>
                    <a:pt x="3009" y="195"/>
                  </a:cubicBezTo>
                  <a:cubicBezTo>
                    <a:pt x="3260" y="202"/>
                    <a:pt x="3511" y="206"/>
                    <a:pt x="3762" y="206"/>
                  </a:cubicBezTo>
                  <a:cubicBezTo>
                    <a:pt x="4514" y="206"/>
                    <a:pt x="5266" y="172"/>
                    <a:pt x="6018" y="103"/>
                  </a:cubicBezTo>
                  <a:cubicBezTo>
                    <a:pt x="5266" y="35"/>
                    <a:pt x="4514" y="1"/>
                    <a:pt x="3762" y="1"/>
                  </a:cubicBezTo>
                  <a:cubicBezTo>
                    <a:pt x="3511" y="1"/>
                    <a:pt x="3260" y="5"/>
                    <a:pt x="3009" y="12"/>
                  </a:cubicBezTo>
                  <a:cubicBezTo>
                    <a:pt x="2758" y="5"/>
                    <a:pt x="2506" y="1"/>
                    <a:pt x="225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4" name="Google Shape;3494;p82"/>
            <p:cNvSpPr/>
            <p:nvPr/>
          </p:nvSpPr>
          <p:spPr>
            <a:xfrm>
              <a:off x="5824001" y="2268187"/>
              <a:ext cx="123790" cy="4132"/>
            </a:xfrm>
            <a:custGeom>
              <a:avLst/>
              <a:gdLst/>
              <a:ahLst/>
              <a:cxnLst/>
              <a:rect l="l" t="t" r="r" b="b"/>
              <a:pathLst>
                <a:path w="6171" h="206" extrusionOk="0">
                  <a:moveTo>
                    <a:pt x="2295" y="0"/>
                  </a:moveTo>
                  <a:cubicBezTo>
                    <a:pt x="1522" y="0"/>
                    <a:pt x="752" y="35"/>
                    <a:pt x="0" y="103"/>
                  </a:cubicBezTo>
                  <a:cubicBezTo>
                    <a:pt x="752" y="171"/>
                    <a:pt x="1522" y="206"/>
                    <a:pt x="2295" y="206"/>
                  </a:cubicBezTo>
                  <a:cubicBezTo>
                    <a:pt x="2553" y="206"/>
                    <a:pt x="2812" y="202"/>
                    <a:pt x="3070" y="194"/>
                  </a:cubicBezTo>
                  <a:cubicBezTo>
                    <a:pt x="3328" y="202"/>
                    <a:pt x="3587" y="206"/>
                    <a:pt x="3845" y="206"/>
                  </a:cubicBezTo>
                  <a:cubicBezTo>
                    <a:pt x="4620" y="206"/>
                    <a:pt x="5395" y="171"/>
                    <a:pt x="6170" y="103"/>
                  </a:cubicBezTo>
                  <a:cubicBezTo>
                    <a:pt x="5395" y="35"/>
                    <a:pt x="4620" y="0"/>
                    <a:pt x="3845" y="0"/>
                  </a:cubicBezTo>
                  <a:cubicBezTo>
                    <a:pt x="3587" y="0"/>
                    <a:pt x="3328" y="4"/>
                    <a:pt x="3070" y="12"/>
                  </a:cubicBezTo>
                  <a:cubicBezTo>
                    <a:pt x="2812" y="4"/>
                    <a:pt x="2553" y="0"/>
                    <a:pt x="22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5" name="Google Shape;3495;p82"/>
            <p:cNvSpPr/>
            <p:nvPr/>
          </p:nvSpPr>
          <p:spPr>
            <a:xfrm>
              <a:off x="5947150" y="1919039"/>
              <a:ext cx="98816" cy="372554"/>
            </a:xfrm>
            <a:custGeom>
              <a:avLst/>
              <a:gdLst/>
              <a:ahLst/>
              <a:cxnLst/>
              <a:rect l="l" t="t" r="r" b="b"/>
              <a:pathLst>
                <a:path w="4926" h="18572" extrusionOk="0">
                  <a:moveTo>
                    <a:pt x="1" y="0"/>
                  </a:moveTo>
                  <a:lnTo>
                    <a:pt x="1" y="18572"/>
                  </a:lnTo>
                  <a:lnTo>
                    <a:pt x="4925" y="18572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6" name="Google Shape;3496;p82"/>
            <p:cNvSpPr/>
            <p:nvPr/>
          </p:nvSpPr>
          <p:spPr>
            <a:xfrm>
              <a:off x="5946548" y="2089751"/>
              <a:ext cx="100621" cy="76850"/>
            </a:xfrm>
            <a:custGeom>
              <a:avLst/>
              <a:gdLst/>
              <a:ahLst/>
              <a:cxnLst/>
              <a:rect l="l" t="t" r="r" b="b"/>
              <a:pathLst>
                <a:path w="5016" h="3831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244"/>
                    <a:pt x="426" y="457"/>
                    <a:pt x="669" y="639"/>
                  </a:cubicBezTo>
                  <a:cubicBezTo>
                    <a:pt x="1095" y="1004"/>
                    <a:pt x="1733" y="1490"/>
                    <a:pt x="2432" y="2037"/>
                  </a:cubicBezTo>
                  <a:cubicBezTo>
                    <a:pt x="3131" y="2584"/>
                    <a:pt x="3770" y="3040"/>
                    <a:pt x="4226" y="3344"/>
                  </a:cubicBezTo>
                  <a:cubicBezTo>
                    <a:pt x="4499" y="3527"/>
                    <a:pt x="4742" y="3709"/>
                    <a:pt x="5016" y="3831"/>
                  </a:cubicBezTo>
                  <a:cubicBezTo>
                    <a:pt x="4803" y="3618"/>
                    <a:pt x="4560" y="3405"/>
                    <a:pt x="4317" y="3253"/>
                  </a:cubicBezTo>
                  <a:lnTo>
                    <a:pt x="2523" y="1885"/>
                  </a:lnTo>
                  <a:lnTo>
                    <a:pt x="760" y="548"/>
                  </a:lnTo>
                  <a:cubicBezTo>
                    <a:pt x="517" y="335"/>
                    <a:pt x="274" y="153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7" name="Google Shape;3497;p82"/>
            <p:cNvSpPr/>
            <p:nvPr/>
          </p:nvSpPr>
          <p:spPr>
            <a:xfrm>
              <a:off x="5945947" y="2031838"/>
              <a:ext cx="98796" cy="84774"/>
            </a:xfrm>
            <a:custGeom>
              <a:avLst/>
              <a:gdLst/>
              <a:ahLst/>
              <a:cxnLst/>
              <a:rect l="l" t="t" r="r" b="b"/>
              <a:pathLst>
                <a:path w="4925" h="4226" extrusionOk="0">
                  <a:moveTo>
                    <a:pt x="0" y="0"/>
                  </a:moveTo>
                  <a:cubicBezTo>
                    <a:pt x="760" y="760"/>
                    <a:pt x="1550" y="1490"/>
                    <a:pt x="2401" y="2189"/>
                  </a:cubicBezTo>
                  <a:cubicBezTo>
                    <a:pt x="3222" y="2888"/>
                    <a:pt x="4043" y="3587"/>
                    <a:pt x="4924" y="4225"/>
                  </a:cubicBezTo>
                  <a:cubicBezTo>
                    <a:pt x="4164" y="3435"/>
                    <a:pt x="3374" y="2705"/>
                    <a:pt x="2523" y="2037"/>
                  </a:cubicBezTo>
                  <a:cubicBezTo>
                    <a:pt x="1733" y="1307"/>
                    <a:pt x="882" y="608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8" name="Google Shape;3498;p82"/>
            <p:cNvSpPr/>
            <p:nvPr/>
          </p:nvSpPr>
          <p:spPr>
            <a:xfrm>
              <a:off x="5516076" y="1936712"/>
              <a:ext cx="47582" cy="354881"/>
            </a:xfrm>
            <a:custGeom>
              <a:avLst/>
              <a:gdLst/>
              <a:ahLst/>
              <a:cxnLst/>
              <a:rect l="l" t="t" r="r" b="b"/>
              <a:pathLst>
                <a:path w="2372" h="17691" extrusionOk="0">
                  <a:moveTo>
                    <a:pt x="0" y="1"/>
                  </a:moveTo>
                  <a:lnTo>
                    <a:pt x="0" y="17691"/>
                  </a:lnTo>
                  <a:lnTo>
                    <a:pt x="2371" y="17691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9" name="Google Shape;3499;p82"/>
            <p:cNvSpPr/>
            <p:nvPr/>
          </p:nvSpPr>
          <p:spPr>
            <a:xfrm>
              <a:off x="5518503" y="1982570"/>
              <a:ext cx="43931" cy="4995"/>
            </a:xfrm>
            <a:custGeom>
              <a:avLst/>
              <a:gdLst/>
              <a:ahLst/>
              <a:cxnLst/>
              <a:rect l="l" t="t" r="r" b="b"/>
              <a:pathLst>
                <a:path w="2190" h="249" extrusionOk="0">
                  <a:moveTo>
                    <a:pt x="784" y="0"/>
                  </a:moveTo>
                  <a:cubicBezTo>
                    <a:pt x="514" y="0"/>
                    <a:pt x="242" y="50"/>
                    <a:pt x="1" y="116"/>
                  </a:cubicBezTo>
                  <a:cubicBezTo>
                    <a:pt x="256" y="209"/>
                    <a:pt x="547" y="248"/>
                    <a:pt x="833" y="248"/>
                  </a:cubicBezTo>
                  <a:cubicBezTo>
                    <a:pt x="921" y="248"/>
                    <a:pt x="1009" y="245"/>
                    <a:pt x="1095" y="237"/>
                  </a:cubicBezTo>
                  <a:cubicBezTo>
                    <a:pt x="1181" y="245"/>
                    <a:pt x="1269" y="248"/>
                    <a:pt x="1357" y="248"/>
                  </a:cubicBezTo>
                  <a:cubicBezTo>
                    <a:pt x="1643" y="248"/>
                    <a:pt x="1934" y="209"/>
                    <a:pt x="2189" y="116"/>
                  </a:cubicBezTo>
                  <a:cubicBezTo>
                    <a:pt x="1948" y="50"/>
                    <a:pt x="1676" y="0"/>
                    <a:pt x="1406" y="0"/>
                  </a:cubicBezTo>
                  <a:cubicBezTo>
                    <a:pt x="1301" y="0"/>
                    <a:pt x="1197" y="8"/>
                    <a:pt x="1095" y="25"/>
                  </a:cubicBezTo>
                  <a:cubicBezTo>
                    <a:pt x="993" y="8"/>
                    <a:pt x="889" y="0"/>
                    <a:pt x="7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0" name="Google Shape;3500;p82"/>
            <p:cNvSpPr/>
            <p:nvPr/>
          </p:nvSpPr>
          <p:spPr>
            <a:xfrm>
              <a:off x="5517280" y="1974907"/>
              <a:ext cx="44533" cy="4995"/>
            </a:xfrm>
            <a:custGeom>
              <a:avLst/>
              <a:gdLst/>
              <a:ahLst/>
              <a:cxnLst/>
              <a:rect l="l" t="t" r="r" b="b"/>
              <a:pathLst>
                <a:path w="2220" h="249" extrusionOk="0">
                  <a:moveTo>
                    <a:pt x="837" y="1"/>
                  </a:moveTo>
                  <a:cubicBezTo>
                    <a:pt x="558" y="1"/>
                    <a:pt x="280" y="40"/>
                    <a:pt x="1" y="133"/>
                  </a:cubicBezTo>
                  <a:cubicBezTo>
                    <a:pt x="264" y="199"/>
                    <a:pt x="527" y="249"/>
                    <a:pt x="790" y="249"/>
                  </a:cubicBezTo>
                  <a:cubicBezTo>
                    <a:pt x="892" y="249"/>
                    <a:pt x="993" y="241"/>
                    <a:pt x="1095" y="224"/>
                  </a:cubicBezTo>
                  <a:cubicBezTo>
                    <a:pt x="1206" y="241"/>
                    <a:pt x="1314" y="249"/>
                    <a:pt x="1420" y="249"/>
                  </a:cubicBezTo>
                  <a:cubicBezTo>
                    <a:pt x="1694" y="249"/>
                    <a:pt x="1957" y="199"/>
                    <a:pt x="2220" y="133"/>
                  </a:cubicBezTo>
                  <a:cubicBezTo>
                    <a:pt x="1941" y="40"/>
                    <a:pt x="1663" y="1"/>
                    <a:pt x="1370" y="1"/>
                  </a:cubicBezTo>
                  <a:cubicBezTo>
                    <a:pt x="1280" y="1"/>
                    <a:pt x="1189" y="4"/>
                    <a:pt x="1095" y="11"/>
                  </a:cubicBezTo>
                  <a:cubicBezTo>
                    <a:pt x="1009" y="4"/>
                    <a:pt x="923" y="1"/>
                    <a:pt x="83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1" name="Google Shape;3501;p82"/>
            <p:cNvSpPr/>
            <p:nvPr/>
          </p:nvSpPr>
          <p:spPr>
            <a:xfrm>
              <a:off x="5518503" y="2261487"/>
              <a:ext cx="43931" cy="5336"/>
            </a:xfrm>
            <a:custGeom>
              <a:avLst/>
              <a:gdLst/>
              <a:ahLst/>
              <a:cxnLst/>
              <a:rect l="l" t="t" r="r" b="b"/>
              <a:pathLst>
                <a:path w="2190" h="266" extrusionOk="0">
                  <a:moveTo>
                    <a:pt x="833" y="0"/>
                  </a:moveTo>
                  <a:cubicBezTo>
                    <a:pt x="547" y="0"/>
                    <a:pt x="256" y="40"/>
                    <a:pt x="1" y="133"/>
                  </a:cubicBezTo>
                  <a:cubicBezTo>
                    <a:pt x="256" y="226"/>
                    <a:pt x="547" y="266"/>
                    <a:pt x="833" y="266"/>
                  </a:cubicBezTo>
                  <a:cubicBezTo>
                    <a:pt x="921" y="266"/>
                    <a:pt x="1009" y="262"/>
                    <a:pt x="1095" y="255"/>
                  </a:cubicBezTo>
                  <a:cubicBezTo>
                    <a:pt x="1181" y="262"/>
                    <a:pt x="1269" y="266"/>
                    <a:pt x="1357" y="266"/>
                  </a:cubicBezTo>
                  <a:cubicBezTo>
                    <a:pt x="1643" y="266"/>
                    <a:pt x="1934" y="226"/>
                    <a:pt x="2189" y="133"/>
                  </a:cubicBezTo>
                  <a:cubicBezTo>
                    <a:pt x="1934" y="40"/>
                    <a:pt x="1643" y="0"/>
                    <a:pt x="1357" y="0"/>
                  </a:cubicBezTo>
                  <a:cubicBezTo>
                    <a:pt x="1269" y="0"/>
                    <a:pt x="1181" y="4"/>
                    <a:pt x="1095" y="11"/>
                  </a:cubicBezTo>
                  <a:cubicBezTo>
                    <a:pt x="1009" y="4"/>
                    <a:pt x="921" y="0"/>
                    <a:pt x="83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2" name="Google Shape;3502;p82"/>
            <p:cNvSpPr/>
            <p:nvPr/>
          </p:nvSpPr>
          <p:spPr>
            <a:xfrm>
              <a:off x="5517280" y="2253904"/>
              <a:ext cx="44533" cy="4995"/>
            </a:xfrm>
            <a:custGeom>
              <a:avLst/>
              <a:gdLst/>
              <a:ahLst/>
              <a:cxnLst/>
              <a:rect l="l" t="t" r="r" b="b"/>
              <a:pathLst>
                <a:path w="2220" h="249" extrusionOk="0">
                  <a:moveTo>
                    <a:pt x="790" y="0"/>
                  </a:moveTo>
                  <a:cubicBezTo>
                    <a:pt x="527" y="0"/>
                    <a:pt x="264" y="50"/>
                    <a:pt x="1" y="116"/>
                  </a:cubicBezTo>
                  <a:cubicBezTo>
                    <a:pt x="280" y="209"/>
                    <a:pt x="558" y="248"/>
                    <a:pt x="837" y="248"/>
                  </a:cubicBezTo>
                  <a:cubicBezTo>
                    <a:pt x="923" y="248"/>
                    <a:pt x="1009" y="245"/>
                    <a:pt x="1095" y="237"/>
                  </a:cubicBezTo>
                  <a:cubicBezTo>
                    <a:pt x="1189" y="245"/>
                    <a:pt x="1280" y="248"/>
                    <a:pt x="1370" y="248"/>
                  </a:cubicBezTo>
                  <a:cubicBezTo>
                    <a:pt x="1663" y="248"/>
                    <a:pt x="1941" y="209"/>
                    <a:pt x="2220" y="116"/>
                  </a:cubicBezTo>
                  <a:cubicBezTo>
                    <a:pt x="1957" y="50"/>
                    <a:pt x="1694" y="0"/>
                    <a:pt x="1420" y="0"/>
                  </a:cubicBezTo>
                  <a:cubicBezTo>
                    <a:pt x="1314" y="0"/>
                    <a:pt x="1206" y="8"/>
                    <a:pt x="1095" y="25"/>
                  </a:cubicBezTo>
                  <a:cubicBezTo>
                    <a:pt x="993" y="8"/>
                    <a:pt x="892" y="0"/>
                    <a:pt x="7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3" name="Google Shape;3503;p82"/>
            <p:cNvSpPr/>
            <p:nvPr/>
          </p:nvSpPr>
          <p:spPr>
            <a:xfrm>
              <a:off x="5539246" y="2028789"/>
              <a:ext cx="4293" cy="181102"/>
            </a:xfrm>
            <a:custGeom>
              <a:avLst/>
              <a:gdLst/>
              <a:ahLst/>
              <a:cxnLst/>
              <a:rect l="l" t="t" r="r" b="b"/>
              <a:pathLst>
                <a:path w="214" h="9028" extrusionOk="0">
                  <a:moveTo>
                    <a:pt x="122" y="0"/>
                  </a:moveTo>
                  <a:cubicBezTo>
                    <a:pt x="61" y="0"/>
                    <a:pt x="0" y="2006"/>
                    <a:pt x="0" y="4499"/>
                  </a:cubicBezTo>
                  <a:cubicBezTo>
                    <a:pt x="0" y="7022"/>
                    <a:pt x="61" y="9028"/>
                    <a:pt x="122" y="9028"/>
                  </a:cubicBezTo>
                  <a:cubicBezTo>
                    <a:pt x="183" y="9028"/>
                    <a:pt x="213" y="7022"/>
                    <a:pt x="213" y="4529"/>
                  </a:cubicBezTo>
                  <a:cubicBezTo>
                    <a:pt x="213" y="2006"/>
                    <a:pt x="183" y="0"/>
                    <a:pt x="12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4" name="Google Shape;3504;p82"/>
            <p:cNvSpPr/>
            <p:nvPr/>
          </p:nvSpPr>
          <p:spPr>
            <a:xfrm>
              <a:off x="5728875" y="1934265"/>
              <a:ext cx="94523" cy="354902"/>
            </a:xfrm>
            <a:custGeom>
              <a:avLst/>
              <a:gdLst/>
              <a:ahLst/>
              <a:cxnLst/>
              <a:rect l="l" t="t" r="r" b="b"/>
              <a:pathLst>
                <a:path w="4712" h="17692" extrusionOk="0">
                  <a:moveTo>
                    <a:pt x="0" y="1"/>
                  </a:moveTo>
                  <a:lnTo>
                    <a:pt x="0" y="17691"/>
                  </a:lnTo>
                  <a:lnTo>
                    <a:pt x="4712" y="17691"/>
                  </a:lnTo>
                  <a:lnTo>
                    <a:pt x="4712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5" name="Google Shape;3505;p82"/>
            <p:cNvSpPr/>
            <p:nvPr/>
          </p:nvSpPr>
          <p:spPr>
            <a:xfrm>
              <a:off x="5736799" y="1936110"/>
              <a:ext cx="84453" cy="357931"/>
            </a:xfrm>
            <a:custGeom>
              <a:avLst/>
              <a:gdLst/>
              <a:ahLst/>
              <a:cxnLst/>
              <a:rect l="l" t="t" r="r" b="b"/>
              <a:pathLst>
                <a:path w="4210" h="17843" extrusionOk="0">
                  <a:moveTo>
                    <a:pt x="1403" y="4475"/>
                  </a:moveTo>
                  <a:cubicBezTo>
                    <a:pt x="1781" y="4475"/>
                    <a:pt x="2153" y="4590"/>
                    <a:pt x="2463" y="4803"/>
                  </a:cubicBezTo>
                  <a:cubicBezTo>
                    <a:pt x="2716" y="4958"/>
                    <a:pt x="2937" y="5152"/>
                    <a:pt x="3122" y="5376"/>
                  </a:cubicBezTo>
                  <a:lnTo>
                    <a:pt x="3122" y="5376"/>
                  </a:lnTo>
                  <a:cubicBezTo>
                    <a:pt x="3095" y="5408"/>
                    <a:pt x="3068" y="5440"/>
                    <a:pt x="3040" y="5471"/>
                  </a:cubicBezTo>
                  <a:cubicBezTo>
                    <a:pt x="2706" y="5867"/>
                    <a:pt x="2311" y="6140"/>
                    <a:pt x="1855" y="6322"/>
                  </a:cubicBezTo>
                  <a:cubicBezTo>
                    <a:pt x="1722" y="6361"/>
                    <a:pt x="1587" y="6380"/>
                    <a:pt x="1455" y="6380"/>
                  </a:cubicBezTo>
                  <a:cubicBezTo>
                    <a:pt x="1071" y="6380"/>
                    <a:pt x="705" y="6221"/>
                    <a:pt x="456" y="5927"/>
                  </a:cubicBezTo>
                  <a:cubicBezTo>
                    <a:pt x="274" y="5715"/>
                    <a:pt x="213" y="5441"/>
                    <a:pt x="274" y="5167"/>
                  </a:cubicBezTo>
                  <a:cubicBezTo>
                    <a:pt x="335" y="4894"/>
                    <a:pt x="517" y="4681"/>
                    <a:pt x="760" y="4590"/>
                  </a:cubicBezTo>
                  <a:cubicBezTo>
                    <a:pt x="970" y="4513"/>
                    <a:pt x="1188" y="4475"/>
                    <a:pt x="1403" y="4475"/>
                  </a:cubicBezTo>
                  <a:close/>
                  <a:moveTo>
                    <a:pt x="1183" y="8993"/>
                  </a:moveTo>
                  <a:cubicBezTo>
                    <a:pt x="1215" y="8993"/>
                    <a:pt x="1246" y="8994"/>
                    <a:pt x="1277" y="8997"/>
                  </a:cubicBezTo>
                  <a:cubicBezTo>
                    <a:pt x="1611" y="9028"/>
                    <a:pt x="1915" y="9149"/>
                    <a:pt x="2189" y="9362"/>
                  </a:cubicBezTo>
                  <a:cubicBezTo>
                    <a:pt x="2484" y="9605"/>
                    <a:pt x="2730" y="9888"/>
                    <a:pt x="2926" y="10204"/>
                  </a:cubicBezTo>
                  <a:lnTo>
                    <a:pt x="2926" y="10204"/>
                  </a:lnTo>
                  <a:cubicBezTo>
                    <a:pt x="2536" y="10562"/>
                    <a:pt x="2034" y="10761"/>
                    <a:pt x="1512" y="10761"/>
                  </a:cubicBezTo>
                  <a:cubicBezTo>
                    <a:pt x="1394" y="10761"/>
                    <a:pt x="1275" y="10751"/>
                    <a:pt x="1155" y="10730"/>
                  </a:cubicBezTo>
                  <a:cubicBezTo>
                    <a:pt x="821" y="10639"/>
                    <a:pt x="548" y="10456"/>
                    <a:pt x="335" y="10183"/>
                  </a:cubicBezTo>
                  <a:cubicBezTo>
                    <a:pt x="152" y="9909"/>
                    <a:pt x="183" y="9544"/>
                    <a:pt x="396" y="9301"/>
                  </a:cubicBezTo>
                  <a:cubicBezTo>
                    <a:pt x="614" y="9110"/>
                    <a:pt x="906" y="8993"/>
                    <a:pt x="1183" y="8993"/>
                  </a:cubicBezTo>
                  <a:close/>
                  <a:moveTo>
                    <a:pt x="1353" y="13174"/>
                  </a:moveTo>
                  <a:cubicBezTo>
                    <a:pt x="1699" y="13174"/>
                    <a:pt x="2049" y="13271"/>
                    <a:pt x="2341" y="13465"/>
                  </a:cubicBezTo>
                  <a:cubicBezTo>
                    <a:pt x="2611" y="13638"/>
                    <a:pt x="2842" y="13869"/>
                    <a:pt x="3033" y="14129"/>
                  </a:cubicBezTo>
                  <a:lnTo>
                    <a:pt x="3033" y="14129"/>
                  </a:lnTo>
                  <a:cubicBezTo>
                    <a:pt x="2953" y="14238"/>
                    <a:pt x="2863" y="14341"/>
                    <a:pt x="2766" y="14438"/>
                  </a:cubicBezTo>
                  <a:cubicBezTo>
                    <a:pt x="2396" y="14808"/>
                    <a:pt x="1866" y="15018"/>
                    <a:pt x="1350" y="15018"/>
                  </a:cubicBezTo>
                  <a:cubicBezTo>
                    <a:pt x="1316" y="15018"/>
                    <a:pt x="1281" y="15017"/>
                    <a:pt x="1247" y="15016"/>
                  </a:cubicBezTo>
                  <a:cubicBezTo>
                    <a:pt x="730" y="14985"/>
                    <a:pt x="274" y="14590"/>
                    <a:pt x="183" y="14073"/>
                  </a:cubicBezTo>
                  <a:cubicBezTo>
                    <a:pt x="183" y="13861"/>
                    <a:pt x="274" y="13617"/>
                    <a:pt x="456" y="13465"/>
                  </a:cubicBezTo>
                  <a:cubicBezTo>
                    <a:pt x="639" y="13313"/>
                    <a:pt x="852" y="13222"/>
                    <a:pt x="1095" y="13192"/>
                  </a:cubicBezTo>
                  <a:cubicBezTo>
                    <a:pt x="1180" y="13180"/>
                    <a:pt x="1266" y="13174"/>
                    <a:pt x="1353" y="13174"/>
                  </a:cubicBezTo>
                  <a:close/>
                  <a:moveTo>
                    <a:pt x="2614" y="0"/>
                  </a:moveTo>
                  <a:lnTo>
                    <a:pt x="2614" y="0"/>
                  </a:lnTo>
                  <a:cubicBezTo>
                    <a:pt x="3010" y="365"/>
                    <a:pt x="3344" y="821"/>
                    <a:pt x="3618" y="1307"/>
                  </a:cubicBezTo>
                  <a:cubicBezTo>
                    <a:pt x="4209" y="2576"/>
                    <a:pt x="4070" y="4105"/>
                    <a:pt x="3246" y="5218"/>
                  </a:cubicBezTo>
                  <a:lnTo>
                    <a:pt x="3246" y="5218"/>
                  </a:lnTo>
                  <a:cubicBezTo>
                    <a:pt x="3064" y="5012"/>
                    <a:pt x="2852" y="4831"/>
                    <a:pt x="2614" y="4681"/>
                  </a:cubicBezTo>
                  <a:cubicBezTo>
                    <a:pt x="2254" y="4454"/>
                    <a:pt x="1847" y="4333"/>
                    <a:pt x="1444" y="4333"/>
                  </a:cubicBezTo>
                  <a:cubicBezTo>
                    <a:pt x="1201" y="4333"/>
                    <a:pt x="959" y="4377"/>
                    <a:pt x="730" y="4468"/>
                  </a:cubicBezTo>
                  <a:cubicBezTo>
                    <a:pt x="396" y="4590"/>
                    <a:pt x="183" y="4863"/>
                    <a:pt x="122" y="5198"/>
                  </a:cubicBezTo>
                  <a:cubicBezTo>
                    <a:pt x="61" y="5502"/>
                    <a:pt x="122" y="5836"/>
                    <a:pt x="335" y="6079"/>
                  </a:cubicBezTo>
                  <a:cubicBezTo>
                    <a:pt x="619" y="6407"/>
                    <a:pt x="1013" y="6593"/>
                    <a:pt x="1426" y="6593"/>
                  </a:cubicBezTo>
                  <a:cubicBezTo>
                    <a:pt x="1588" y="6593"/>
                    <a:pt x="1753" y="6565"/>
                    <a:pt x="1915" y="6505"/>
                  </a:cubicBezTo>
                  <a:cubicBezTo>
                    <a:pt x="2402" y="6322"/>
                    <a:pt x="2858" y="6018"/>
                    <a:pt x="3192" y="5623"/>
                  </a:cubicBezTo>
                  <a:cubicBezTo>
                    <a:pt x="3212" y="5598"/>
                    <a:pt x="3232" y="5572"/>
                    <a:pt x="3252" y="5546"/>
                  </a:cubicBezTo>
                  <a:lnTo>
                    <a:pt x="3252" y="5546"/>
                  </a:lnTo>
                  <a:cubicBezTo>
                    <a:pt x="3405" y="5763"/>
                    <a:pt x="3527" y="6004"/>
                    <a:pt x="3618" y="6262"/>
                  </a:cubicBezTo>
                  <a:cubicBezTo>
                    <a:pt x="3800" y="6900"/>
                    <a:pt x="3861" y="7569"/>
                    <a:pt x="3800" y="8237"/>
                  </a:cubicBezTo>
                  <a:cubicBezTo>
                    <a:pt x="3741" y="8890"/>
                    <a:pt x="3478" y="9543"/>
                    <a:pt x="3070" y="10055"/>
                  </a:cubicBezTo>
                  <a:lnTo>
                    <a:pt x="3070" y="10055"/>
                  </a:lnTo>
                  <a:cubicBezTo>
                    <a:pt x="2871" y="9750"/>
                    <a:pt x="2627" y="9479"/>
                    <a:pt x="2341" y="9240"/>
                  </a:cubicBezTo>
                  <a:cubicBezTo>
                    <a:pt x="2037" y="8997"/>
                    <a:pt x="1703" y="8876"/>
                    <a:pt x="1307" y="8845"/>
                  </a:cubicBezTo>
                  <a:cubicBezTo>
                    <a:pt x="1249" y="8836"/>
                    <a:pt x="1192" y="8832"/>
                    <a:pt x="1135" y="8832"/>
                  </a:cubicBezTo>
                  <a:cubicBezTo>
                    <a:pt x="807" y="8832"/>
                    <a:pt x="507" y="8977"/>
                    <a:pt x="274" y="9210"/>
                  </a:cubicBezTo>
                  <a:cubicBezTo>
                    <a:pt x="122" y="9362"/>
                    <a:pt x="31" y="9544"/>
                    <a:pt x="31" y="9757"/>
                  </a:cubicBezTo>
                  <a:cubicBezTo>
                    <a:pt x="0" y="9970"/>
                    <a:pt x="61" y="10183"/>
                    <a:pt x="183" y="10335"/>
                  </a:cubicBezTo>
                  <a:cubicBezTo>
                    <a:pt x="396" y="10669"/>
                    <a:pt x="730" y="10912"/>
                    <a:pt x="1125" y="11003"/>
                  </a:cubicBezTo>
                  <a:cubicBezTo>
                    <a:pt x="1270" y="11031"/>
                    <a:pt x="1415" y="11045"/>
                    <a:pt x="1558" y="11045"/>
                  </a:cubicBezTo>
                  <a:cubicBezTo>
                    <a:pt x="2122" y="11045"/>
                    <a:pt x="2660" y="10834"/>
                    <a:pt x="3069" y="10460"/>
                  </a:cubicBezTo>
                  <a:lnTo>
                    <a:pt x="3069" y="10460"/>
                  </a:lnTo>
                  <a:cubicBezTo>
                    <a:pt x="3152" y="10623"/>
                    <a:pt x="3224" y="10794"/>
                    <a:pt x="3283" y="10973"/>
                  </a:cubicBezTo>
                  <a:cubicBezTo>
                    <a:pt x="3496" y="11581"/>
                    <a:pt x="3587" y="12219"/>
                    <a:pt x="3526" y="12857"/>
                  </a:cubicBezTo>
                  <a:cubicBezTo>
                    <a:pt x="3483" y="13291"/>
                    <a:pt x="3332" y="13693"/>
                    <a:pt x="3095" y="14042"/>
                  </a:cubicBezTo>
                  <a:lnTo>
                    <a:pt x="3095" y="14042"/>
                  </a:lnTo>
                  <a:cubicBezTo>
                    <a:pt x="2908" y="13784"/>
                    <a:pt x="2682" y="13561"/>
                    <a:pt x="2402" y="13374"/>
                  </a:cubicBezTo>
                  <a:cubicBezTo>
                    <a:pt x="2073" y="13147"/>
                    <a:pt x="1682" y="13025"/>
                    <a:pt x="1298" y="13025"/>
                  </a:cubicBezTo>
                  <a:cubicBezTo>
                    <a:pt x="1219" y="13025"/>
                    <a:pt x="1141" y="13030"/>
                    <a:pt x="1064" y="13040"/>
                  </a:cubicBezTo>
                  <a:cubicBezTo>
                    <a:pt x="791" y="13101"/>
                    <a:pt x="548" y="13192"/>
                    <a:pt x="335" y="13374"/>
                  </a:cubicBezTo>
                  <a:cubicBezTo>
                    <a:pt x="122" y="13557"/>
                    <a:pt x="0" y="13861"/>
                    <a:pt x="0" y="14134"/>
                  </a:cubicBezTo>
                  <a:cubicBezTo>
                    <a:pt x="31" y="14438"/>
                    <a:pt x="183" y="14712"/>
                    <a:pt x="426" y="14894"/>
                  </a:cubicBezTo>
                  <a:cubicBezTo>
                    <a:pt x="639" y="15107"/>
                    <a:pt x="912" y="15198"/>
                    <a:pt x="1216" y="15228"/>
                  </a:cubicBezTo>
                  <a:cubicBezTo>
                    <a:pt x="1288" y="15235"/>
                    <a:pt x="1359" y="15239"/>
                    <a:pt x="1429" y="15239"/>
                  </a:cubicBezTo>
                  <a:cubicBezTo>
                    <a:pt x="1988" y="15239"/>
                    <a:pt x="2510" y="15025"/>
                    <a:pt x="2888" y="14620"/>
                  </a:cubicBezTo>
                  <a:cubicBezTo>
                    <a:pt x="2990" y="14531"/>
                    <a:pt x="3083" y="14433"/>
                    <a:pt x="3167" y="14329"/>
                  </a:cubicBezTo>
                  <a:lnTo>
                    <a:pt x="3167" y="14329"/>
                  </a:lnTo>
                  <a:cubicBezTo>
                    <a:pt x="3437" y="14903"/>
                    <a:pt x="3556" y="15567"/>
                    <a:pt x="3435" y="16201"/>
                  </a:cubicBezTo>
                  <a:cubicBezTo>
                    <a:pt x="3405" y="16627"/>
                    <a:pt x="3283" y="17022"/>
                    <a:pt x="3162" y="17386"/>
                  </a:cubicBezTo>
                  <a:cubicBezTo>
                    <a:pt x="3040" y="17690"/>
                    <a:pt x="2979" y="17842"/>
                    <a:pt x="3010" y="17842"/>
                  </a:cubicBezTo>
                  <a:cubicBezTo>
                    <a:pt x="3010" y="17812"/>
                    <a:pt x="3040" y="17782"/>
                    <a:pt x="3040" y="17751"/>
                  </a:cubicBezTo>
                  <a:cubicBezTo>
                    <a:pt x="3070" y="17660"/>
                    <a:pt x="3131" y="17569"/>
                    <a:pt x="3192" y="17447"/>
                  </a:cubicBezTo>
                  <a:cubicBezTo>
                    <a:pt x="3344" y="17052"/>
                    <a:pt x="3466" y="16657"/>
                    <a:pt x="3526" y="16231"/>
                  </a:cubicBezTo>
                  <a:cubicBezTo>
                    <a:pt x="3648" y="15593"/>
                    <a:pt x="3557" y="14894"/>
                    <a:pt x="3253" y="14286"/>
                  </a:cubicBezTo>
                  <a:cubicBezTo>
                    <a:pt x="3245" y="14273"/>
                    <a:pt x="3238" y="14260"/>
                    <a:pt x="3230" y="14247"/>
                  </a:cubicBezTo>
                  <a:lnTo>
                    <a:pt x="3230" y="14247"/>
                  </a:lnTo>
                  <a:cubicBezTo>
                    <a:pt x="3506" y="13871"/>
                    <a:pt x="3672" y="13418"/>
                    <a:pt x="3739" y="12949"/>
                  </a:cubicBezTo>
                  <a:cubicBezTo>
                    <a:pt x="3800" y="12280"/>
                    <a:pt x="3709" y="11581"/>
                    <a:pt x="3496" y="10973"/>
                  </a:cubicBezTo>
                  <a:cubicBezTo>
                    <a:pt x="3424" y="10737"/>
                    <a:pt x="3332" y="10515"/>
                    <a:pt x="3220" y="10307"/>
                  </a:cubicBezTo>
                  <a:lnTo>
                    <a:pt x="3220" y="10307"/>
                  </a:lnTo>
                  <a:cubicBezTo>
                    <a:pt x="3221" y="10306"/>
                    <a:pt x="3221" y="10305"/>
                    <a:pt x="3222" y="10304"/>
                  </a:cubicBezTo>
                  <a:cubicBezTo>
                    <a:pt x="3678" y="9727"/>
                    <a:pt x="3982" y="9028"/>
                    <a:pt x="4013" y="8298"/>
                  </a:cubicBezTo>
                  <a:cubicBezTo>
                    <a:pt x="4104" y="7599"/>
                    <a:pt x="4043" y="6900"/>
                    <a:pt x="3830" y="6231"/>
                  </a:cubicBezTo>
                  <a:cubicBezTo>
                    <a:pt x="3727" y="5920"/>
                    <a:pt x="3572" y="5630"/>
                    <a:pt x="3374" y="5373"/>
                  </a:cubicBezTo>
                  <a:lnTo>
                    <a:pt x="3374" y="5373"/>
                  </a:lnTo>
                  <a:cubicBezTo>
                    <a:pt x="3813" y="4726"/>
                    <a:pt x="4081" y="3971"/>
                    <a:pt x="4134" y="3192"/>
                  </a:cubicBezTo>
                  <a:cubicBezTo>
                    <a:pt x="4165" y="2097"/>
                    <a:pt x="3739" y="1034"/>
                    <a:pt x="2949" y="274"/>
                  </a:cubicBezTo>
                  <a:cubicBezTo>
                    <a:pt x="2858" y="183"/>
                    <a:pt x="2766" y="122"/>
                    <a:pt x="2706" y="61"/>
                  </a:cubicBezTo>
                  <a:lnTo>
                    <a:pt x="2614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6" name="Google Shape;3506;p82"/>
            <p:cNvSpPr/>
            <p:nvPr/>
          </p:nvSpPr>
          <p:spPr>
            <a:xfrm>
              <a:off x="5563017" y="1966582"/>
              <a:ext cx="164652" cy="323187"/>
            </a:xfrm>
            <a:custGeom>
              <a:avLst/>
              <a:gdLst/>
              <a:ahLst/>
              <a:cxnLst/>
              <a:rect l="l" t="t" r="r" b="b"/>
              <a:pathLst>
                <a:path w="8208" h="16111" extrusionOk="0">
                  <a:moveTo>
                    <a:pt x="1" y="1"/>
                  </a:moveTo>
                  <a:lnTo>
                    <a:pt x="1" y="16111"/>
                  </a:lnTo>
                  <a:lnTo>
                    <a:pt x="8208" y="16111"/>
                  </a:lnTo>
                  <a:lnTo>
                    <a:pt x="820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7" name="Google Shape;3507;p82"/>
            <p:cNvSpPr/>
            <p:nvPr/>
          </p:nvSpPr>
          <p:spPr>
            <a:xfrm>
              <a:off x="5569115" y="2017595"/>
              <a:ext cx="159156" cy="4734"/>
            </a:xfrm>
            <a:custGeom>
              <a:avLst/>
              <a:gdLst/>
              <a:ahLst/>
              <a:cxnLst/>
              <a:rect l="l" t="t" r="r" b="b"/>
              <a:pathLst>
                <a:path w="7934" h="236" extrusionOk="0">
                  <a:moveTo>
                    <a:pt x="3010" y="0"/>
                  </a:moveTo>
                  <a:cubicBezTo>
                    <a:pt x="1998" y="0"/>
                    <a:pt x="999" y="40"/>
                    <a:pt x="1" y="133"/>
                  </a:cubicBezTo>
                  <a:cubicBezTo>
                    <a:pt x="981" y="201"/>
                    <a:pt x="1961" y="235"/>
                    <a:pt x="2954" y="235"/>
                  </a:cubicBezTo>
                  <a:cubicBezTo>
                    <a:pt x="3285" y="235"/>
                    <a:pt x="3618" y="232"/>
                    <a:pt x="3952" y="224"/>
                  </a:cubicBezTo>
                  <a:cubicBezTo>
                    <a:pt x="4286" y="232"/>
                    <a:pt x="4619" y="235"/>
                    <a:pt x="4950" y="235"/>
                  </a:cubicBezTo>
                  <a:cubicBezTo>
                    <a:pt x="5945" y="235"/>
                    <a:pt x="6931" y="201"/>
                    <a:pt x="7934" y="133"/>
                  </a:cubicBezTo>
                  <a:cubicBezTo>
                    <a:pt x="6912" y="40"/>
                    <a:pt x="5908" y="0"/>
                    <a:pt x="4895" y="0"/>
                  </a:cubicBezTo>
                  <a:cubicBezTo>
                    <a:pt x="4582" y="0"/>
                    <a:pt x="4268" y="4"/>
                    <a:pt x="3952" y="11"/>
                  </a:cubicBezTo>
                  <a:cubicBezTo>
                    <a:pt x="3636" y="4"/>
                    <a:pt x="3322" y="0"/>
                    <a:pt x="301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8" name="Google Shape;3508;p82"/>
            <p:cNvSpPr/>
            <p:nvPr/>
          </p:nvSpPr>
          <p:spPr>
            <a:xfrm>
              <a:off x="5566688" y="2041988"/>
              <a:ext cx="157331" cy="4995"/>
            </a:xfrm>
            <a:custGeom>
              <a:avLst/>
              <a:gdLst/>
              <a:ahLst/>
              <a:cxnLst/>
              <a:rect l="l" t="t" r="r" b="b"/>
              <a:pathLst>
                <a:path w="7843" h="249" extrusionOk="0">
                  <a:moveTo>
                    <a:pt x="2995" y="0"/>
                  </a:moveTo>
                  <a:cubicBezTo>
                    <a:pt x="1997" y="0"/>
                    <a:pt x="999" y="40"/>
                    <a:pt x="0" y="133"/>
                  </a:cubicBezTo>
                  <a:cubicBezTo>
                    <a:pt x="942" y="198"/>
                    <a:pt x="1884" y="248"/>
                    <a:pt x="2826" y="248"/>
                  </a:cubicBezTo>
                  <a:cubicBezTo>
                    <a:pt x="3191" y="248"/>
                    <a:pt x="3556" y="241"/>
                    <a:pt x="3921" y="224"/>
                  </a:cubicBezTo>
                  <a:cubicBezTo>
                    <a:pt x="4286" y="241"/>
                    <a:pt x="4651" y="248"/>
                    <a:pt x="5016" y="248"/>
                  </a:cubicBezTo>
                  <a:cubicBezTo>
                    <a:pt x="5958" y="248"/>
                    <a:pt x="6900" y="198"/>
                    <a:pt x="7842" y="133"/>
                  </a:cubicBezTo>
                  <a:cubicBezTo>
                    <a:pt x="6844" y="40"/>
                    <a:pt x="5845" y="0"/>
                    <a:pt x="4847" y="0"/>
                  </a:cubicBezTo>
                  <a:cubicBezTo>
                    <a:pt x="4538" y="0"/>
                    <a:pt x="4230" y="4"/>
                    <a:pt x="3921" y="11"/>
                  </a:cubicBezTo>
                  <a:cubicBezTo>
                    <a:pt x="3613" y="4"/>
                    <a:pt x="3304" y="0"/>
                    <a:pt x="299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9" name="Google Shape;3509;p82"/>
            <p:cNvSpPr/>
            <p:nvPr/>
          </p:nvSpPr>
          <p:spPr>
            <a:xfrm>
              <a:off x="5561192" y="2250514"/>
              <a:ext cx="165876" cy="4734"/>
            </a:xfrm>
            <a:custGeom>
              <a:avLst/>
              <a:gdLst/>
              <a:ahLst/>
              <a:cxnLst/>
              <a:rect l="l" t="t" r="r" b="b"/>
              <a:pathLst>
                <a:path w="8269" h="236" extrusionOk="0">
                  <a:moveTo>
                    <a:pt x="3149" y="0"/>
                  </a:moveTo>
                  <a:cubicBezTo>
                    <a:pt x="2090" y="0"/>
                    <a:pt x="1045" y="40"/>
                    <a:pt x="0" y="133"/>
                  </a:cubicBezTo>
                  <a:cubicBezTo>
                    <a:pt x="1026" y="201"/>
                    <a:pt x="2052" y="235"/>
                    <a:pt x="3091" y="235"/>
                  </a:cubicBezTo>
                  <a:cubicBezTo>
                    <a:pt x="3437" y="235"/>
                    <a:pt x="3785" y="232"/>
                    <a:pt x="4134" y="224"/>
                  </a:cubicBezTo>
                  <a:cubicBezTo>
                    <a:pt x="4476" y="232"/>
                    <a:pt x="4818" y="235"/>
                    <a:pt x="5161" y="235"/>
                  </a:cubicBezTo>
                  <a:cubicBezTo>
                    <a:pt x="6188" y="235"/>
                    <a:pt x="7219" y="201"/>
                    <a:pt x="8268" y="133"/>
                  </a:cubicBezTo>
                  <a:cubicBezTo>
                    <a:pt x="7200" y="40"/>
                    <a:pt x="6150" y="0"/>
                    <a:pt x="5103" y="0"/>
                  </a:cubicBezTo>
                  <a:cubicBezTo>
                    <a:pt x="4780" y="0"/>
                    <a:pt x="4457" y="4"/>
                    <a:pt x="4134" y="11"/>
                  </a:cubicBezTo>
                  <a:cubicBezTo>
                    <a:pt x="3804" y="4"/>
                    <a:pt x="3476" y="0"/>
                    <a:pt x="314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0" name="Google Shape;3510;p82"/>
            <p:cNvSpPr/>
            <p:nvPr/>
          </p:nvSpPr>
          <p:spPr>
            <a:xfrm>
              <a:off x="5563639" y="2221848"/>
              <a:ext cx="160982" cy="4734"/>
            </a:xfrm>
            <a:custGeom>
              <a:avLst/>
              <a:gdLst/>
              <a:ahLst/>
              <a:cxnLst/>
              <a:rect l="l" t="t" r="r" b="b"/>
              <a:pathLst>
                <a:path w="8025" h="236" extrusionOk="0">
                  <a:moveTo>
                    <a:pt x="3009" y="0"/>
                  </a:moveTo>
                  <a:cubicBezTo>
                    <a:pt x="2006" y="0"/>
                    <a:pt x="1003" y="34"/>
                    <a:pt x="0" y="103"/>
                  </a:cubicBezTo>
                  <a:cubicBezTo>
                    <a:pt x="1022" y="196"/>
                    <a:pt x="2043" y="235"/>
                    <a:pt x="3065" y="235"/>
                  </a:cubicBezTo>
                  <a:cubicBezTo>
                    <a:pt x="3381" y="235"/>
                    <a:pt x="3697" y="232"/>
                    <a:pt x="4012" y="224"/>
                  </a:cubicBezTo>
                  <a:cubicBezTo>
                    <a:pt x="4328" y="232"/>
                    <a:pt x="4644" y="235"/>
                    <a:pt x="4959" y="235"/>
                  </a:cubicBezTo>
                  <a:cubicBezTo>
                    <a:pt x="5981" y="235"/>
                    <a:pt x="7003" y="196"/>
                    <a:pt x="8025" y="103"/>
                  </a:cubicBezTo>
                  <a:cubicBezTo>
                    <a:pt x="7021" y="34"/>
                    <a:pt x="6018" y="0"/>
                    <a:pt x="5015" y="0"/>
                  </a:cubicBezTo>
                  <a:cubicBezTo>
                    <a:pt x="4681" y="0"/>
                    <a:pt x="4347" y="4"/>
                    <a:pt x="4012" y="12"/>
                  </a:cubicBezTo>
                  <a:cubicBezTo>
                    <a:pt x="3678" y="4"/>
                    <a:pt x="3344" y="0"/>
                    <a:pt x="300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1" name="Google Shape;3511;p82"/>
            <p:cNvSpPr/>
            <p:nvPr/>
          </p:nvSpPr>
          <p:spPr>
            <a:xfrm>
              <a:off x="6045947" y="1932439"/>
              <a:ext cx="95125" cy="354902"/>
            </a:xfrm>
            <a:custGeom>
              <a:avLst/>
              <a:gdLst/>
              <a:ahLst/>
              <a:cxnLst/>
              <a:rect l="l" t="t" r="r" b="b"/>
              <a:pathLst>
                <a:path w="4742" h="17692" extrusionOk="0">
                  <a:moveTo>
                    <a:pt x="0" y="1"/>
                  </a:moveTo>
                  <a:lnTo>
                    <a:pt x="0" y="17691"/>
                  </a:lnTo>
                  <a:lnTo>
                    <a:pt x="4742" y="17691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2" name="Google Shape;3512;p82"/>
            <p:cNvSpPr/>
            <p:nvPr/>
          </p:nvSpPr>
          <p:spPr>
            <a:xfrm>
              <a:off x="6053871" y="1933663"/>
              <a:ext cx="82948" cy="357931"/>
            </a:xfrm>
            <a:custGeom>
              <a:avLst/>
              <a:gdLst/>
              <a:ahLst/>
              <a:cxnLst/>
              <a:rect l="l" t="t" r="r" b="b"/>
              <a:pathLst>
                <a:path w="4135" h="17843" extrusionOk="0">
                  <a:moveTo>
                    <a:pt x="1419" y="4520"/>
                  </a:moveTo>
                  <a:cubicBezTo>
                    <a:pt x="1789" y="4520"/>
                    <a:pt x="2165" y="4622"/>
                    <a:pt x="2493" y="4833"/>
                  </a:cubicBezTo>
                  <a:cubicBezTo>
                    <a:pt x="2745" y="4988"/>
                    <a:pt x="2965" y="5181"/>
                    <a:pt x="3147" y="5403"/>
                  </a:cubicBezTo>
                  <a:lnTo>
                    <a:pt x="3147" y="5403"/>
                  </a:lnTo>
                  <a:cubicBezTo>
                    <a:pt x="3112" y="5447"/>
                    <a:pt x="3076" y="5490"/>
                    <a:pt x="3040" y="5533"/>
                  </a:cubicBezTo>
                  <a:cubicBezTo>
                    <a:pt x="2736" y="5897"/>
                    <a:pt x="2310" y="6201"/>
                    <a:pt x="1854" y="6353"/>
                  </a:cubicBezTo>
                  <a:cubicBezTo>
                    <a:pt x="1730" y="6392"/>
                    <a:pt x="1601" y="6411"/>
                    <a:pt x="1472" y="6411"/>
                  </a:cubicBezTo>
                  <a:cubicBezTo>
                    <a:pt x="1099" y="6411"/>
                    <a:pt x="727" y="6252"/>
                    <a:pt x="456" y="5958"/>
                  </a:cubicBezTo>
                  <a:cubicBezTo>
                    <a:pt x="304" y="5745"/>
                    <a:pt x="243" y="5472"/>
                    <a:pt x="274" y="5198"/>
                  </a:cubicBezTo>
                  <a:cubicBezTo>
                    <a:pt x="335" y="4955"/>
                    <a:pt x="517" y="4712"/>
                    <a:pt x="791" y="4621"/>
                  </a:cubicBezTo>
                  <a:cubicBezTo>
                    <a:pt x="991" y="4554"/>
                    <a:pt x="1204" y="4520"/>
                    <a:pt x="1419" y="4520"/>
                  </a:cubicBezTo>
                  <a:close/>
                  <a:moveTo>
                    <a:pt x="1206" y="9023"/>
                  </a:moveTo>
                  <a:cubicBezTo>
                    <a:pt x="1239" y="9023"/>
                    <a:pt x="1273" y="9025"/>
                    <a:pt x="1307" y="9028"/>
                  </a:cubicBezTo>
                  <a:cubicBezTo>
                    <a:pt x="1642" y="9058"/>
                    <a:pt x="1946" y="9180"/>
                    <a:pt x="2219" y="9393"/>
                  </a:cubicBezTo>
                  <a:cubicBezTo>
                    <a:pt x="2511" y="9633"/>
                    <a:pt x="2754" y="9912"/>
                    <a:pt x="2943" y="10224"/>
                  </a:cubicBezTo>
                  <a:lnTo>
                    <a:pt x="2943" y="10224"/>
                  </a:lnTo>
                  <a:cubicBezTo>
                    <a:pt x="2572" y="10589"/>
                    <a:pt x="2069" y="10791"/>
                    <a:pt x="1542" y="10791"/>
                  </a:cubicBezTo>
                  <a:cubicBezTo>
                    <a:pt x="1424" y="10791"/>
                    <a:pt x="1305" y="10781"/>
                    <a:pt x="1186" y="10761"/>
                  </a:cubicBezTo>
                  <a:cubicBezTo>
                    <a:pt x="851" y="10700"/>
                    <a:pt x="547" y="10487"/>
                    <a:pt x="365" y="10213"/>
                  </a:cubicBezTo>
                  <a:cubicBezTo>
                    <a:pt x="183" y="9940"/>
                    <a:pt x="213" y="9575"/>
                    <a:pt x="426" y="9332"/>
                  </a:cubicBezTo>
                  <a:cubicBezTo>
                    <a:pt x="644" y="9141"/>
                    <a:pt x="911" y="9023"/>
                    <a:pt x="1206" y="9023"/>
                  </a:cubicBezTo>
                  <a:close/>
                  <a:moveTo>
                    <a:pt x="1364" y="13204"/>
                  </a:moveTo>
                  <a:cubicBezTo>
                    <a:pt x="1719" y="13204"/>
                    <a:pt x="2055" y="13302"/>
                    <a:pt x="2371" y="13496"/>
                  </a:cubicBezTo>
                  <a:cubicBezTo>
                    <a:pt x="2639" y="13667"/>
                    <a:pt x="2868" y="13896"/>
                    <a:pt x="3042" y="14168"/>
                  </a:cubicBezTo>
                  <a:lnTo>
                    <a:pt x="3042" y="14168"/>
                  </a:lnTo>
                  <a:cubicBezTo>
                    <a:pt x="2960" y="14274"/>
                    <a:pt x="2867" y="14374"/>
                    <a:pt x="2766" y="14469"/>
                  </a:cubicBezTo>
                  <a:cubicBezTo>
                    <a:pt x="2396" y="14839"/>
                    <a:pt x="1892" y="15049"/>
                    <a:pt x="1355" y="15049"/>
                  </a:cubicBezTo>
                  <a:cubicBezTo>
                    <a:pt x="1319" y="15049"/>
                    <a:pt x="1283" y="15048"/>
                    <a:pt x="1246" y="15046"/>
                  </a:cubicBezTo>
                  <a:cubicBezTo>
                    <a:pt x="730" y="15016"/>
                    <a:pt x="304" y="14621"/>
                    <a:pt x="213" y="14135"/>
                  </a:cubicBezTo>
                  <a:cubicBezTo>
                    <a:pt x="183" y="13891"/>
                    <a:pt x="304" y="13648"/>
                    <a:pt x="487" y="13496"/>
                  </a:cubicBezTo>
                  <a:cubicBezTo>
                    <a:pt x="669" y="13344"/>
                    <a:pt x="882" y="13253"/>
                    <a:pt x="1094" y="13223"/>
                  </a:cubicBezTo>
                  <a:cubicBezTo>
                    <a:pt x="1186" y="13211"/>
                    <a:pt x="1276" y="13204"/>
                    <a:pt x="1364" y="13204"/>
                  </a:cubicBezTo>
                  <a:close/>
                  <a:moveTo>
                    <a:pt x="2584" y="1"/>
                  </a:moveTo>
                  <a:cubicBezTo>
                    <a:pt x="3009" y="365"/>
                    <a:pt x="3344" y="821"/>
                    <a:pt x="3587" y="1308"/>
                  </a:cubicBezTo>
                  <a:cubicBezTo>
                    <a:pt x="3891" y="1885"/>
                    <a:pt x="4012" y="2554"/>
                    <a:pt x="3982" y="3192"/>
                  </a:cubicBezTo>
                  <a:cubicBezTo>
                    <a:pt x="3930" y="3926"/>
                    <a:pt x="3696" y="4638"/>
                    <a:pt x="3262" y="5249"/>
                  </a:cubicBezTo>
                  <a:lnTo>
                    <a:pt x="3262" y="5249"/>
                  </a:lnTo>
                  <a:cubicBezTo>
                    <a:pt x="3073" y="5029"/>
                    <a:pt x="2845" y="4838"/>
                    <a:pt x="2584" y="4682"/>
                  </a:cubicBezTo>
                  <a:cubicBezTo>
                    <a:pt x="2245" y="4456"/>
                    <a:pt x="1848" y="4346"/>
                    <a:pt x="1450" y="4346"/>
                  </a:cubicBezTo>
                  <a:cubicBezTo>
                    <a:pt x="1206" y="4346"/>
                    <a:pt x="961" y="4388"/>
                    <a:pt x="730" y="4469"/>
                  </a:cubicBezTo>
                  <a:cubicBezTo>
                    <a:pt x="395" y="4590"/>
                    <a:pt x="183" y="4864"/>
                    <a:pt x="91" y="5198"/>
                  </a:cubicBezTo>
                  <a:cubicBezTo>
                    <a:pt x="61" y="5502"/>
                    <a:pt x="122" y="5837"/>
                    <a:pt x="304" y="6080"/>
                  </a:cubicBezTo>
                  <a:cubicBezTo>
                    <a:pt x="610" y="6407"/>
                    <a:pt x="1010" y="6594"/>
                    <a:pt x="1425" y="6594"/>
                  </a:cubicBezTo>
                  <a:cubicBezTo>
                    <a:pt x="1588" y="6594"/>
                    <a:pt x="1753" y="6565"/>
                    <a:pt x="1915" y="6505"/>
                  </a:cubicBezTo>
                  <a:cubicBezTo>
                    <a:pt x="2401" y="6353"/>
                    <a:pt x="2857" y="6019"/>
                    <a:pt x="3161" y="5624"/>
                  </a:cubicBezTo>
                  <a:cubicBezTo>
                    <a:pt x="3189" y="5592"/>
                    <a:pt x="3215" y="5560"/>
                    <a:pt x="3242" y="5527"/>
                  </a:cubicBezTo>
                  <a:lnTo>
                    <a:pt x="3242" y="5527"/>
                  </a:lnTo>
                  <a:cubicBezTo>
                    <a:pt x="3407" y="5758"/>
                    <a:pt x="3534" y="6016"/>
                    <a:pt x="3617" y="6292"/>
                  </a:cubicBezTo>
                  <a:cubicBezTo>
                    <a:pt x="3830" y="6931"/>
                    <a:pt x="3891" y="7599"/>
                    <a:pt x="3800" y="8268"/>
                  </a:cubicBezTo>
                  <a:cubicBezTo>
                    <a:pt x="3770" y="8916"/>
                    <a:pt x="3512" y="9564"/>
                    <a:pt x="3082" y="10074"/>
                  </a:cubicBezTo>
                  <a:lnTo>
                    <a:pt x="3082" y="10074"/>
                  </a:lnTo>
                  <a:cubicBezTo>
                    <a:pt x="2881" y="9762"/>
                    <a:pt x="2632" y="9484"/>
                    <a:pt x="2341" y="9241"/>
                  </a:cubicBezTo>
                  <a:cubicBezTo>
                    <a:pt x="2037" y="8998"/>
                    <a:pt x="1672" y="8876"/>
                    <a:pt x="1307" y="8846"/>
                  </a:cubicBezTo>
                  <a:cubicBezTo>
                    <a:pt x="1249" y="8837"/>
                    <a:pt x="1191" y="8832"/>
                    <a:pt x="1133" y="8832"/>
                  </a:cubicBezTo>
                  <a:cubicBezTo>
                    <a:pt x="798" y="8832"/>
                    <a:pt x="477" y="8977"/>
                    <a:pt x="243" y="9210"/>
                  </a:cubicBezTo>
                  <a:cubicBezTo>
                    <a:pt x="122" y="9362"/>
                    <a:pt x="31" y="9575"/>
                    <a:pt x="0" y="9788"/>
                  </a:cubicBezTo>
                  <a:cubicBezTo>
                    <a:pt x="0" y="9970"/>
                    <a:pt x="61" y="10183"/>
                    <a:pt x="183" y="10365"/>
                  </a:cubicBezTo>
                  <a:cubicBezTo>
                    <a:pt x="395" y="10669"/>
                    <a:pt x="730" y="10913"/>
                    <a:pt x="1125" y="11004"/>
                  </a:cubicBezTo>
                  <a:cubicBezTo>
                    <a:pt x="1264" y="11032"/>
                    <a:pt x="1405" y="11045"/>
                    <a:pt x="1544" y="11045"/>
                  </a:cubicBezTo>
                  <a:cubicBezTo>
                    <a:pt x="2104" y="11045"/>
                    <a:pt x="2651" y="10827"/>
                    <a:pt x="3062" y="10438"/>
                  </a:cubicBezTo>
                  <a:lnTo>
                    <a:pt x="3062" y="10438"/>
                  </a:lnTo>
                  <a:cubicBezTo>
                    <a:pt x="3153" y="10617"/>
                    <a:pt x="3226" y="10806"/>
                    <a:pt x="3283" y="11004"/>
                  </a:cubicBezTo>
                  <a:cubicBezTo>
                    <a:pt x="3526" y="11612"/>
                    <a:pt x="3587" y="12250"/>
                    <a:pt x="3526" y="12888"/>
                  </a:cubicBezTo>
                  <a:cubicBezTo>
                    <a:pt x="3505" y="13320"/>
                    <a:pt x="3360" y="13721"/>
                    <a:pt x="3116" y="14069"/>
                  </a:cubicBezTo>
                  <a:lnTo>
                    <a:pt x="3116" y="14069"/>
                  </a:lnTo>
                  <a:cubicBezTo>
                    <a:pt x="2935" y="13791"/>
                    <a:pt x="2693" y="13564"/>
                    <a:pt x="2432" y="13375"/>
                  </a:cubicBezTo>
                  <a:cubicBezTo>
                    <a:pt x="2124" y="13162"/>
                    <a:pt x="1761" y="13041"/>
                    <a:pt x="1386" y="13041"/>
                  </a:cubicBezTo>
                  <a:cubicBezTo>
                    <a:pt x="1279" y="13041"/>
                    <a:pt x="1172" y="13051"/>
                    <a:pt x="1064" y="13071"/>
                  </a:cubicBezTo>
                  <a:cubicBezTo>
                    <a:pt x="791" y="13101"/>
                    <a:pt x="547" y="13223"/>
                    <a:pt x="365" y="13375"/>
                  </a:cubicBezTo>
                  <a:cubicBezTo>
                    <a:pt x="122" y="13557"/>
                    <a:pt x="0" y="13861"/>
                    <a:pt x="31" y="14135"/>
                  </a:cubicBezTo>
                  <a:cubicBezTo>
                    <a:pt x="31" y="14438"/>
                    <a:pt x="183" y="14712"/>
                    <a:pt x="426" y="14894"/>
                  </a:cubicBezTo>
                  <a:cubicBezTo>
                    <a:pt x="639" y="15107"/>
                    <a:pt x="942" y="15229"/>
                    <a:pt x="1246" y="15259"/>
                  </a:cubicBezTo>
                  <a:cubicBezTo>
                    <a:pt x="1285" y="15261"/>
                    <a:pt x="1323" y="15262"/>
                    <a:pt x="1361" y="15262"/>
                  </a:cubicBezTo>
                  <a:cubicBezTo>
                    <a:pt x="1930" y="15262"/>
                    <a:pt x="2491" y="15050"/>
                    <a:pt x="2918" y="14651"/>
                  </a:cubicBezTo>
                  <a:cubicBezTo>
                    <a:pt x="3005" y="14565"/>
                    <a:pt x="3086" y="14473"/>
                    <a:pt x="3161" y="14376"/>
                  </a:cubicBezTo>
                  <a:lnTo>
                    <a:pt x="3161" y="14376"/>
                  </a:lnTo>
                  <a:cubicBezTo>
                    <a:pt x="3161" y="14377"/>
                    <a:pt x="3161" y="14377"/>
                    <a:pt x="3161" y="14378"/>
                  </a:cubicBezTo>
                  <a:cubicBezTo>
                    <a:pt x="3465" y="14955"/>
                    <a:pt x="3557" y="15594"/>
                    <a:pt x="3465" y="16232"/>
                  </a:cubicBezTo>
                  <a:cubicBezTo>
                    <a:pt x="3405" y="16657"/>
                    <a:pt x="3313" y="17053"/>
                    <a:pt x="3161" y="17448"/>
                  </a:cubicBezTo>
                  <a:cubicBezTo>
                    <a:pt x="3070" y="17691"/>
                    <a:pt x="3009" y="17843"/>
                    <a:pt x="3009" y="17843"/>
                  </a:cubicBezTo>
                  <a:cubicBezTo>
                    <a:pt x="3040" y="17812"/>
                    <a:pt x="3040" y="17782"/>
                    <a:pt x="3070" y="17752"/>
                  </a:cubicBezTo>
                  <a:cubicBezTo>
                    <a:pt x="3101" y="17660"/>
                    <a:pt x="3161" y="17539"/>
                    <a:pt x="3192" y="17448"/>
                  </a:cubicBezTo>
                  <a:cubicBezTo>
                    <a:pt x="3374" y="17053"/>
                    <a:pt x="3465" y="16657"/>
                    <a:pt x="3557" y="16262"/>
                  </a:cubicBezTo>
                  <a:cubicBezTo>
                    <a:pt x="3648" y="15594"/>
                    <a:pt x="3557" y="14894"/>
                    <a:pt x="3253" y="14317"/>
                  </a:cubicBezTo>
                  <a:cubicBezTo>
                    <a:pt x="3246" y="14304"/>
                    <a:pt x="3240" y="14291"/>
                    <a:pt x="3234" y="14278"/>
                  </a:cubicBezTo>
                  <a:lnTo>
                    <a:pt x="3234" y="14278"/>
                  </a:lnTo>
                  <a:cubicBezTo>
                    <a:pt x="3512" y="13885"/>
                    <a:pt x="3693" y="13426"/>
                    <a:pt x="3739" y="12949"/>
                  </a:cubicBezTo>
                  <a:cubicBezTo>
                    <a:pt x="3800" y="12280"/>
                    <a:pt x="3708" y="11581"/>
                    <a:pt x="3496" y="10973"/>
                  </a:cubicBezTo>
                  <a:cubicBezTo>
                    <a:pt x="3421" y="10729"/>
                    <a:pt x="3325" y="10500"/>
                    <a:pt x="3208" y="10286"/>
                  </a:cubicBezTo>
                  <a:lnTo>
                    <a:pt x="3208" y="10286"/>
                  </a:lnTo>
                  <a:cubicBezTo>
                    <a:pt x="3684" y="9713"/>
                    <a:pt x="3952" y="9050"/>
                    <a:pt x="4012" y="8299"/>
                  </a:cubicBezTo>
                  <a:cubicBezTo>
                    <a:pt x="4104" y="7630"/>
                    <a:pt x="4043" y="6900"/>
                    <a:pt x="3800" y="6262"/>
                  </a:cubicBezTo>
                  <a:cubicBezTo>
                    <a:pt x="3710" y="5933"/>
                    <a:pt x="3561" y="5634"/>
                    <a:pt x="3361" y="5371"/>
                  </a:cubicBezTo>
                  <a:lnTo>
                    <a:pt x="3361" y="5371"/>
                  </a:lnTo>
                  <a:cubicBezTo>
                    <a:pt x="3816" y="4741"/>
                    <a:pt x="4077" y="3966"/>
                    <a:pt x="4104" y="3192"/>
                  </a:cubicBezTo>
                  <a:cubicBezTo>
                    <a:pt x="4134" y="2098"/>
                    <a:pt x="3708" y="1034"/>
                    <a:pt x="2918" y="274"/>
                  </a:cubicBezTo>
                  <a:cubicBezTo>
                    <a:pt x="2857" y="183"/>
                    <a:pt x="2766" y="122"/>
                    <a:pt x="2675" y="61"/>
                  </a:cubicBezTo>
                  <a:cubicBezTo>
                    <a:pt x="2645" y="31"/>
                    <a:pt x="2614" y="1"/>
                    <a:pt x="258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3" name="Google Shape;3513;p82"/>
            <p:cNvSpPr/>
            <p:nvPr/>
          </p:nvSpPr>
          <p:spPr>
            <a:xfrm>
              <a:off x="5384361" y="1914145"/>
              <a:ext cx="131734" cy="372574"/>
            </a:xfrm>
            <a:custGeom>
              <a:avLst/>
              <a:gdLst/>
              <a:ahLst/>
              <a:cxnLst/>
              <a:rect l="l" t="t" r="r" b="b"/>
              <a:pathLst>
                <a:path w="6567" h="18573" extrusionOk="0">
                  <a:moveTo>
                    <a:pt x="1" y="1"/>
                  </a:moveTo>
                  <a:lnTo>
                    <a:pt x="1" y="18573"/>
                  </a:lnTo>
                  <a:lnTo>
                    <a:pt x="6566" y="18573"/>
                  </a:lnTo>
                  <a:lnTo>
                    <a:pt x="656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4" name="Google Shape;3514;p82"/>
            <p:cNvSpPr/>
            <p:nvPr/>
          </p:nvSpPr>
          <p:spPr>
            <a:xfrm>
              <a:off x="6141052" y="1955007"/>
              <a:ext cx="123188" cy="332334"/>
            </a:xfrm>
            <a:custGeom>
              <a:avLst/>
              <a:gdLst/>
              <a:ahLst/>
              <a:cxnLst/>
              <a:rect l="l" t="t" r="r" b="b"/>
              <a:pathLst>
                <a:path w="6141" h="16567" extrusionOk="0">
                  <a:moveTo>
                    <a:pt x="1" y="0"/>
                  </a:moveTo>
                  <a:lnTo>
                    <a:pt x="1" y="16566"/>
                  </a:lnTo>
                  <a:lnTo>
                    <a:pt x="6141" y="16566"/>
                  </a:lnTo>
                  <a:lnTo>
                    <a:pt x="614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5" name="Google Shape;3515;p82"/>
            <p:cNvSpPr/>
            <p:nvPr/>
          </p:nvSpPr>
          <p:spPr>
            <a:xfrm>
              <a:off x="6267271" y="2119240"/>
              <a:ext cx="149407" cy="26399"/>
            </a:xfrm>
            <a:custGeom>
              <a:avLst/>
              <a:gdLst/>
              <a:ahLst/>
              <a:cxnLst/>
              <a:rect l="l" t="t" r="r" b="b"/>
              <a:pathLst>
                <a:path w="7448" h="1316" extrusionOk="0">
                  <a:moveTo>
                    <a:pt x="6046" y="1"/>
                  </a:moveTo>
                  <a:cubicBezTo>
                    <a:pt x="5757" y="1"/>
                    <a:pt x="5471" y="55"/>
                    <a:pt x="5198" y="172"/>
                  </a:cubicBezTo>
                  <a:cubicBezTo>
                    <a:pt x="4712" y="324"/>
                    <a:pt x="4256" y="628"/>
                    <a:pt x="3739" y="841"/>
                  </a:cubicBezTo>
                  <a:cubicBezTo>
                    <a:pt x="3314" y="1027"/>
                    <a:pt x="2865" y="1120"/>
                    <a:pt x="2413" y="1120"/>
                  </a:cubicBezTo>
                  <a:cubicBezTo>
                    <a:pt x="2349" y="1120"/>
                    <a:pt x="2284" y="1118"/>
                    <a:pt x="2220" y="1114"/>
                  </a:cubicBezTo>
                  <a:cubicBezTo>
                    <a:pt x="1764" y="1084"/>
                    <a:pt x="1369" y="962"/>
                    <a:pt x="973" y="780"/>
                  </a:cubicBezTo>
                  <a:cubicBezTo>
                    <a:pt x="609" y="567"/>
                    <a:pt x="305" y="355"/>
                    <a:pt x="1" y="81"/>
                  </a:cubicBezTo>
                  <a:lnTo>
                    <a:pt x="1" y="81"/>
                  </a:lnTo>
                  <a:cubicBezTo>
                    <a:pt x="31" y="172"/>
                    <a:pt x="92" y="263"/>
                    <a:pt x="153" y="355"/>
                  </a:cubicBezTo>
                  <a:cubicBezTo>
                    <a:pt x="365" y="567"/>
                    <a:pt x="609" y="750"/>
                    <a:pt x="882" y="902"/>
                  </a:cubicBezTo>
                  <a:cubicBezTo>
                    <a:pt x="1277" y="1114"/>
                    <a:pt x="1703" y="1236"/>
                    <a:pt x="2159" y="1297"/>
                  </a:cubicBezTo>
                  <a:cubicBezTo>
                    <a:pt x="2268" y="1309"/>
                    <a:pt x="2379" y="1315"/>
                    <a:pt x="2490" y="1315"/>
                  </a:cubicBezTo>
                  <a:cubicBezTo>
                    <a:pt x="2933" y="1315"/>
                    <a:pt x="3381" y="1218"/>
                    <a:pt x="3770" y="1023"/>
                  </a:cubicBezTo>
                  <a:cubicBezTo>
                    <a:pt x="4317" y="780"/>
                    <a:pt x="4773" y="507"/>
                    <a:pt x="5229" y="355"/>
                  </a:cubicBezTo>
                  <a:cubicBezTo>
                    <a:pt x="5525" y="218"/>
                    <a:pt x="5856" y="149"/>
                    <a:pt x="6182" y="149"/>
                  </a:cubicBezTo>
                  <a:cubicBezTo>
                    <a:pt x="6291" y="149"/>
                    <a:pt x="6399" y="157"/>
                    <a:pt x="6505" y="172"/>
                  </a:cubicBezTo>
                  <a:cubicBezTo>
                    <a:pt x="6779" y="233"/>
                    <a:pt x="7053" y="355"/>
                    <a:pt x="7265" y="567"/>
                  </a:cubicBezTo>
                  <a:cubicBezTo>
                    <a:pt x="7387" y="719"/>
                    <a:pt x="7448" y="811"/>
                    <a:pt x="7448" y="811"/>
                  </a:cubicBezTo>
                  <a:cubicBezTo>
                    <a:pt x="7448" y="689"/>
                    <a:pt x="7387" y="598"/>
                    <a:pt x="7296" y="507"/>
                  </a:cubicBezTo>
                  <a:cubicBezTo>
                    <a:pt x="7113" y="294"/>
                    <a:pt x="6840" y="111"/>
                    <a:pt x="6536" y="51"/>
                  </a:cubicBezTo>
                  <a:cubicBezTo>
                    <a:pt x="6372" y="18"/>
                    <a:pt x="6209" y="1"/>
                    <a:pt x="604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6" name="Google Shape;3516;p82"/>
            <p:cNvSpPr/>
            <p:nvPr/>
          </p:nvSpPr>
          <p:spPr>
            <a:xfrm>
              <a:off x="6264222" y="2152179"/>
              <a:ext cx="150029" cy="26118"/>
            </a:xfrm>
            <a:custGeom>
              <a:avLst/>
              <a:gdLst/>
              <a:ahLst/>
              <a:cxnLst/>
              <a:rect l="l" t="t" r="r" b="b"/>
              <a:pathLst>
                <a:path w="7479" h="1302" extrusionOk="0">
                  <a:moveTo>
                    <a:pt x="6068" y="0"/>
                  </a:moveTo>
                  <a:cubicBezTo>
                    <a:pt x="5769" y="0"/>
                    <a:pt x="5471" y="55"/>
                    <a:pt x="5198" y="172"/>
                  </a:cubicBezTo>
                  <a:cubicBezTo>
                    <a:pt x="4742" y="324"/>
                    <a:pt x="4256" y="628"/>
                    <a:pt x="3739" y="840"/>
                  </a:cubicBezTo>
                  <a:cubicBezTo>
                    <a:pt x="3314" y="1026"/>
                    <a:pt x="2865" y="1120"/>
                    <a:pt x="2413" y="1120"/>
                  </a:cubicBezTo>
                  <a:cubicBezTo>
                    <a:pt x="2349" y="1120"/>
                    <a:pt x="2284" y="1118"/>
                    <a:pt x="2220" y="1114"/>
                  </a:cubicBezTo>
                  <a:cubicBezTo>
                    <a:pt x="1794" y="1083"/>
                    <a:pt x="1369" y="962"/>
                    <a:pt x="973" y="749"/>
                  </a:cubicBezTo>
                  <a:cubicBezTo>
                    <a:pt x="639" y="567"/>
                    <a:pt x="305" y="324"/>
                    <a:pt x="1" y="80"/>
                  </a:cubicBezTo>
                  <a:lnTo>
                    <a:pt x="1" y="80"/>
                  </a:lnTo>
                  <a:cubicBezTo>
                    <a:pt x="31" y="172"/>
                    <a:pt x="92" y="263"/>
                    <a:pt x="153" y="354"/>
                  </a:cubicBezTo>
                  <a:cubicBezTo>
                    <a:pt x="365" y="567"/>
                    <a:pt x="609" y="749"/>
                    <a:pt x="882" y="901"/>
                  </a:cubicBezTo>
                  <a:cubicBezTo>
                    <a:pt x="1277" y="1114"/>
                    <a:pt x="1703" y="1235"/>
                    <a:pt x="2159" y="1296"/>
                  </a:cubicBezTo>
                  <a:cubicBezTo>
                    <a:pt x="2227" y="1300"/>
                    <a:pt x="2296" y="1302"/>
                    <a:pt x="2365" y="1302"/>
                  </a:cubicBezTo>
                  <a:cubicBezTo>
                    <a:pt x="2849" y="1302"/>
                    <a:pt x="3344" y="1209"/>
                    <a:pt x="3770" y="1023"/>
                  </a:cubicBezTo>
                  <a:cubicBezTo>
                    <a:pt x="4317" y="779"/>
                    <a:pt x="4773" y="506"/>
                    <a:pt x="5229" y="324"/>
                  </a:cubicBezTo>
                  <a:cubicBezTo>
                    <a:pt x="5522" y="211"/>
                    <a:pt x="5848" y="148"/>
                    <a:pt x="6171" y="148"/>
                  </a:cubicBezTo>
                  <a:cubicBezTo>
                    <a:pt x="6284" y="148"/>
                    <a:pt x="6395" y="156"/>
                    <a:pt x="6505" y="172"/>
                  </a:cubicBezTo>
                  <a:cubicBezTo>
                    <a:pt x="6779" y="232"/>
                    <a:pt x="7053" y="354"/>
                    <a:pt x="7265" y="567"/>
                  </a:cubicBezTo>
                  <a:cubicBezTo>
                    <a:pt x="7387" y="719"/>
                    <a:pt x="7448" y="810"/>
                    <a:pt x="7478" y="810"/>
                  </a:cubicBezTo>
                  <a:cubicBezTo>
                    <a:pt x="7448" y="688"/>
                    <a:pt x="7387" y="597"/>
                    <a:pt x="7326" y="506"/>
                  </a:cubicBezTo>
                  <a:cubicBezTo>
                    <a:pt x="7113" y="293"/>
                    <a:pt x="6840" y="111"/>
                    <a:pt x="6566" y="50"/>
                  </a:cubicBezTo>
                  <a:cubicBezTo>
                    <a:pt x="6403" y="17"/>
                    <a:pt x="6235" y="0"/>
                    <a:pt x="60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7" name="Google Shape;3517;p82"/>
            <p:cNvSpPr/>
            <p:nvPr/>
          </p:nvSpPr>
          <p:spPr>
            <a:xfrm>
              <a:off x="6266669" y="2045238"/>
              <a:ext cx="151232" cy="3912"/>
            </a:xfrm>
            <a:custGeom>
              <a:avLst/>
              <a:gdLst/>
              <a:ahLst/>
              <a:cxnLst/>
              <a:rect l="l" t="t" r="r" b="b"/>
              <a:pathLst>
                <a:path w="7539" h="195" extrusionOk="0">
                  <a:moveTo>
                    <a:pt x="3769" y="1"/>
                  </a:moveTo>
                  <a:cubicBezTo>
                    <a:pt x="1672" y="1"/>
                    <a:pt x="0" y="62"/>
                    <a:pt x="0" y="92"/>
                  </a:cubicBezTo>
                  <a:cubicBezTo>
                    <a:pt x="935" y="161"/>
                    <a:pt x="1870" y="195"/>
                    <a:pt x="2817" y="195"/>
                  </a:cubicBezTo>
                  <a:cubicBezTo>
                    <a:pt x="3133" y="195"/>
                    <a:pt x="3450" y="191"/>
                    <a:pt x="3769" y="183"/>
                  </a:cubicBezTo>
                  <a:cubicBezTo>
                    <a:pt x="4081" y="191"/>
                    <a:pt x="4394" y="195"/>
                    <a:pt x="4709" y="195"/>
                  </a:cubicBezTo>
                  <a:cubicBezTo>
                    <a:pt x="5652" y="195"/>
                    <a:pt x="6604" y="161"/>
                    <a:pt x="7538" y="92"/>
                  </a:cubicBezTo>
                  <a:cubicBezTo>
                    <a:pt x="7538" y="62"/>
                    <a:pt x="5867" y="1"/>
                    <a:pt x="376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8" name="Google Shape;3518;p82"/>
            <p:cNvSpPr/>
            <p:nvPr/>
          </p:nvSpPr>
          <p:spPr>
            <a:xfrm>
              <a:off x="6184523" y="2004756"/>
              <a:ext cx="32156" cy="28846"/>
            </a:xfrm>
            <a:custGeom>
              <a:avLst/>
              <a:gdLst/>
              <a:ahLst/>
              <a:cxnLst/>
              <a:rect l="l" t="t" r="r" b="b"/>
              <a:pathLst>
                <a:path w="1603" h="1438" extrusionOk="0">
                  <a:moveTo>
                    <a:pt x="860" y="1"/>
                  </a:moveTo>
                  <a:cubicBezTo>
                    <a:pt x="821" y="1"/>
                    <a:pt x="784" y="5"/>
                    <a:pt x="752" y="13"/>
                  </a:cubicBezTo>
                  <a:cubicBezTo>
                    <a:pt x="509" y="74"/>
                    <a:pt x="296" y="226"/>
                    <a:pt x="205" y="438"/>
                  </a:cubicBezTo>
                  <a:cubicBezTo>
                    <a:pt x="1" y="949"/>
                    <a:pt x="396" y="1438"/>
                    <a:pt x="888" y="1438"/>
                  </a:cubicBezTo>
                  <a:cubicBezTo>
                    <a:pt x="982" y="1438"/>
                    <a:pt x="1080" y="1420"/>
                    <a:pt x="1177" y="1381"/>
                  </a:cubicBezTo>
                  <a:cubicBezTo>
                    <a:pt x="1390" y="1259"/>
                    <a:pt x="1542" y="1046"/>
                    <a:pt x="1572" y="834"/>
                  </a:cubicBezTo>
                  <a:cubicBezTo>
                    <a:pt x="1603" y="682"/>
                    <a:pt x="1572" y="530"/>
                    <a:pt x="1481" y="378"/>
                  </a:cubicBezTo>
                  <a:cubicBezTo>
                    <a:pt x="1421" y="286"/>
                    <a:pt x="1360" y="256"/>
                    <a:pt x="1360" y="256"/>
                  </a:cubicBezTo>
                  <a:lnTo>
                    <a:pt x="1360" y="256"/>
                  </a:lnTo>
                  <a:cubicBezTo>
                    <a:pt x="1451" y="438"/>
                    <a:pt x="1481" y="621"/>
                    <a:pt x="1451" y="803"/>
                  </a:cubicBezTo>
                  <a:cubicBezTo>
                    <a:pt x="1390" y="986"/>
                    <a:pt x="1269" y="1138"/>
                    <a:pt x="1117" y="1229"/>
                  </a:cubicBezTo>
                  <a:cubicBezTo>
                    <a:pt x="1052" y="1250"/>
                    <a:pt x="988" y="1260"/>
                    <a:pt x="925" y="1260"/>
                  </a:cubicBezTo>
                  <a:cubicBezTo>
                    <a:pt x="544" y="1260"/>
                    <a:pt x="226" y="891"/>
                    <a:pt x="357" y="499"/>
                  </a:cubicBezTo>
                  <a:cubicBezTo>
                    <a:pt x="417" y="317"/>
                    <a:pt x="569" y="195"/>
                    <a:pt x="782" y="165"/>
                  </a:cubicBezTo>
                  <a:cubicBezTo>
                    <a:pt x="840" y="142"/>
                    <a:pt x="903" y="132"/>
                    <a:pt x="968" y="132"/>
                  </a:cubicBezTo>
                  <a:cubicBezTo>
                    <a:pt x="1073" y="132"/>
                    <a:pt x="1186" y="158"/>
                    <a:pt x="1299" y="195"/>
                  </a:cubicBezTo>
                  <a:cubicBezTo>
                    <a:pt x="1299" y="195"/>
                    <a:pt x="1269" y="134"/>
                    <a:pt x="1177" y="74"/>
                  </a:cubicBezTo>
                  <a:cubicBezTo>
                    <a:pt x="1088" y="29"/>
                    <a:pt x="967" y="1"/>
                    <a:pt x="86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9" name="Google Shape;3519;p82"/>
            <p:cNvSpPr/>
            <p:nvPr/>
          </p:nvSpPr>
          <p:spPr>
            <a:xfrm>
              <a:off x="6200812" y="2045860"/>
              <a:ext cx="3671" cy="207942"/>
            </a:xfrm>
            <a:custGeom>
              <a:avLst/>
              <a:gdLst/>
              <a:ahLst/>
              <a:cxnLst/>
              <a:rect l="l" t="t" r="r" b="b"/>
              <a:pathLst>
                <a:path w="183" h="10366" extrusionOk="0">
                  <a:moveTo>
                    <a:pt x="92" y="0"/>
                  </a:moveTo>
                  <a:cubicBezTo>
                    <a:pt x="31" y="0"/>
                    <a:pt x="1" y="2341"/>
                    <a:pt x="1" y="5198"/>
                  </a:cubicBezTo>
                  <a:cubicBezTo>
                    <a:pt x="1" y="8055"/>
                    <a:pt x="31" y="10365"/>
                    <a:pt x="92" y="10365"/>
                  </a:cubicBezTo>
                  <a:cubicBezTo>
                    <a:pt x="153" y="10365"/>
                    <a:pt x="183" y="8055"/>
                    <a:pt x="183" y="5198"/>
                  </a:cubicBezTo>
                  <a:cubicBezTo>
                    <a:pt x="183" y="2341"/>
                    <a:pt x="153" y="0"/>
                    <a:pt x="9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0" name="Google Shape;3520;p82"/>
            <p:cNvSpPr/>
            <p:nvPr/>
          </p:nvSpPr>
          <p:spPr>
            <a:xfrm>
              <a:off x="5269115" y="2284877"/>
              <a:ext cx="1275595" cy="73179"/>
            </a:xfrm>
            <a:custGeom>
              <a:avLst/>
              <a:gdLst/>
              <a:ahLst/>
              <a:cxnLst/>
              <a:rect l="l" t="t" r="r" b="b"/>
              <a:pathLst>
                <a:path w="63589" h="3648" extrusionOk="0">
                  <a:moveTo>
                    <a:pt x="1" y="0"/>
                  </a:moveTo>
                  <a:lnTo>
                    <a:pt x="1" y="3648"/>
                  </a:lnTo>
                  <a:lnTo>
                    <a:pt x="63589" y="3648"/>
                  </a:lnTo>
                  <a:lnTo>
                    <a:pt x="63589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1" name="Google Shape;3521;p82"/>
            <p:cNvSpPr/>
            <p:nvPr/>
          </p:nvSpPr>
          <p:spPr>
            <a:xfrm>
              <a:off x="6433129" y="2284877"/>
              <a:ext cx="111594" cy="73179"/>
            </a:xfrm>
            <a:custGeom>
              <a:avLst/>
              <a:gdLst/>
              <a:ahLst/>
              <a:cxnLst/>
              <a:rect l="l" t="t" r="r" b="b"/>
              <a:pathLst>
                <a:path w="5563" h="3648" extrusionOk="0">
                  <a:moveTo>
                    <a:pt x="0" y="0"/>
                  </a:moveTo>
                  <a:lnTo>
                    <a:pt x="0" y="3648"/>
                  </a:lnTo>
                  <a:lnTo>
                    <a:pt x="5563" y="3648"/>
                  </a:lnTo>
                  <a:lnTo>
                    <a:pt x="556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3" name="Google Shape;3523;p82"/>
            <p:cNvSpPr/>
            <p:nvPr/>
          </p:nvSpPr>
          <p:spPr>
            <a:xfrm>
              <a:off x="5504313" y="1245011"/>
              <a:ext cx="4273" cy="42086"/>
            </a:xfrm>
            <a:custGeom>
              <a:avLst/>
              <a:gdLst/>
              <a:ahLst/>
              <a:cxnLst/>
              <a:rect l="l" t="t" r="r" b="b"/>
              <a:pathLst>
                <a:path w="213" h="2098" extrusionOk="0">
                  <a:moveTo>
                    <a:pt x="122" y="0"/>
                  </a:moveTo>
                  <a:cubicBezTo>
                    <a:pt x="30" y="365"/>
                    <a:pt x="0" y="699"/>
                    <a:pt x="30" y="1064"/>
                  </a:cubicBezTo>
                  <a:cubicBezTo>
                    <a:pt x="0" y="1398"/>
                    <a:pt x="30" y="1763"/>
                    <a:pt x="122" y="2097"/>
                  </a:cubicBezTo>
                  <a:cubicBezTo>
                    <a:pt x="182" y="1763"/>
                    <a:pt x="213" y="1398"/>
                    <a:pt x="182" y="1064"/>
                  </a:cubicBezTo>
                  <a:cubicBezTo>
                    <a:pt x="213" y="699"/>
                    <a:pt x="182" y="365"/>
                    <a:pt x="12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4" name="Google Shape;3524;p82"/>
            <p:cNvSpPr/>
            <p:nvPr/>
          </p:nvSpPr>
          <p:spPr>
            <a:xfrm>
              <a:off x="5590893" y="1279153"/>
              <a:ext cx="29288" cy="29288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1459" y="0"/>
                  </a:moveTo>
                  <a:lnTo>
                    <a:pt x="1459" y="0"/>
                  </a:lnTo>
                  <a:cubicBezTo>
                    <a:pt x="1186" y="183"/>
                    <a:pt x="912" y="395"/>
                    <a:pt x="699" y="669"/>
                  </a:cubicBezTo>
                  <a:cubicBezTo>
                    <a:pt x="426" y="882"/>
                    <a:pt x="183" y="1155"/>
                    <a:pt x="0" y="1459"/>
                  </a:cubicBezTo>
                  <a:cubicBezTo>
                    <a:pt x="304" y="1277"/>
                    <a:pt x="578" y="1034"/>
                    <a:pt x="791" y="791"/>
                  </a:cubicBezTo>
                  <a:cubicBezTo>
                    <a:pt x="1064" y="547"/>
                    <a:pt x="1277" y="274"/>
                    <a:pt x="145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5" name="Google Shape;3525;p82"/>
            <p:cNvSpPr/>
            <p:nvPr/>
          </p:nvSpPr>
          <p:spPr>
            <a:xfrm>
              <a:off x="5651856" y="1351711"/>
              <a:ext cx="35386" cy="21364"/>
            </a:xfrm>
            <a:custGeom>
              <a:avLst/>
              <a:gdLst/>
              <a:ahLst/>
              <a:cxnLst/>
              <a:rect l="l" t="t" r="r" b="b"/>
              <a:pathLst>
                <a:path w="1764" h="106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1095" y="213"/>
                    <a:pt x="487" y="578"/>
                    <a:pt x="1" y="1064"/>
                  </a:cubicBezTo>
                  <a:cubicBezTo>
                    <a:pt x="305" y="943"/>
                    <a:pt x="609" y="791"/>
                    <a:pt x="882" y="578"/>
                  </a:cubicBezTo>
                  <a:cubicBezTo>
                    <a:pt x="1217" y="426"/>
                    <a:pt x="1490" y="213"/>
                    <a:pt x="176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6" name="Google Shape;3526;p82"/>
            <p:cNvSpPr/>
            <p:nvPr/>
          </p:nvSpPr>
          <p:spPr>
            <a:xfrm>
              <a:off x="5668927" y="1458251"/>
              <a:ext cx="57352" cy="3230"/>
            </a:xfrm>
            <a:custGeom>
              <a:avLst/>
              <a:gdLst/>
              <a:ahLst/>
              <a:cxnLst/>
              <a:rect l="l" t="t" r="r" b="b"/>
              <a:pathLst>
                <a:path w="2859" h="161" extrusionOk="0">
                  <a:moveTo>
                    <a:pt x="1429" y="1"/>
                  </a:moveTo>
                  <a:cubicBezTo>
                    <a:pt x="951" y="1"/>
                    <a:pt x="472" y="24"/>
                    <a:pt x="1" y="69"/>
                  </a:cubicBezTo>
                  <a:cubicBezTo>
                    <a:pt x="472" y="130"/>
                    <a:pt x="951" y="160"/>
                    <a:pt x="1429" y="160"/>
                  </a:cubicBezTo>
                  <a:cubicBezTo>
                    <a:pt x="1908" y="160"/>
                    <a:pt x="2387" y="130"/>
                    <a:pt x="2858" y="69"/>
                  </a:cubicBezTo>
                  <a:cubicBezTo>
                    <a:pt x="2387" y="24"/>
                    <a:pt x="1908" y="1"/>
                    <a:pt x="142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7" name="Google Shape;3527;p82"/>
            <p:cNvSpPr/>
            <p:nvPr/>
          </p:nvSpPr>
          <p:spPr>
            <a:xfrm>
              <a:off x="5274423" y="1454138"/>
              <a:ext cx="54302" cy="3230"/>
            </a:xfrm>
            <a:custGeom>
              <a:avLst/>
              <a:gdLst/>
              <a:ahLst/>
              <a:cxnLst/>
              <a:rect l="l" t="t" r="r" b="b"/>
              <a:pathLst>
                <a:path w="2707" h="161" extrusionOk="0">
                  <a:moveTo>
                    <a:pt x="1365" y="1"/>
                  </a:moveTo>
                  <a:cubicBezTo>
                    <a:pt x="913" y="1"/>
                    <a:pt x="457" y="31"/>
                    <a:pt x="1" y="92"/>
                  </a:cubicBezTo>
                  <a:cubicBezTo>
                    <a:pt x="457" y="138"/>
                    <a:pt x="913" y="160"/>
                    <a:pt x="1365" y="160"/>
                  </a:cubicBezTo>
                  <a:cubicBezTo>
                    <a:pt x="1817" y="160"/>
                    <a:pt x="2265" y="138"/>
                    <a:pt x="2706" y="92"/>
                  </a:cubicBezTo>
                  <a:cubicBezTo>
                    <a:pt x="2265" y="31"/>
                    <a:pt x="1817" y="1"/>
                    <a:pt x="136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8" name="Google Shape;3528;p82"/>
            <p:cNvSpPr/>
            <p:nvPr/>
          </p:nvSpPr>
          <p:spPr>
            <a:xfrm>
              <a:off x="5314062" y="1536465"/>
              <a:ext cx="42708" cy="34764"/>
            </a:xfrm>
            <a:custGeom>
              <a:avLst/>
              <a:gdLst/>
              <a:ahLst/>
              <a:cxnLst/>
              <a:rect l="l" t="t" r="r" b="b"/>
              <a:pathLst>
                <a:path w="2129" h="1733" extrusionOk="0">
                  <a:moveTo>
                    <a:pt x="2128" y="0"/>
                  </a:moveTo>
                  <a:cubicBezTo>
                    <a:pt x="1733" y="213"/>
                    <a:pt x="1368" y="486"/>
                    <a:pt x="1004" y="821"/>
                  </a:cubicBezTo>
                  <a:cubicBezTo>
                    <a:pt x="639" y="1064"/>
                    <a:pt x="305" y="1368"/>
                    <a:pt x="1" y="1733"/>
                  </a:cubicBezTo>
                  <a:cubicBezTo>
                    <a:pt x="396" y="1490"/>
                    <a:pt x="760" y="1216"/>
                    <a:pt x="1125" y="912"/>
                  </a:cubicBezTo>
                  <a:cubicBezTo>
                    <a:pt x="1490" y="638"/>
                    <a:pt x="1824" y="335"/>
                    <a:pt x="212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9" name="Google Shape;3529;p82"/>
            <p:cNvSpPr/>
            <p:nvPr/>
          </p:nvSpPr>
          <p:spPr>
            <a:xfrm>
              <a:off x="5397593" y="1598652"/>
              <a:ext cx="28686" cy="47582"/>
            </a:xfrm>
            <a:custGeom>
              <a:avLst/>
              <a:gdLst/>
              <a:ahLst/>
              <a:cxnLst/>
              <a:rect l="l" t="t" r="r" b="b"/>
              <a:pathLst>
                <a:path w="1430" h="2372" extrusionOk="0">
                  <a:moveTo>
                    <a:pt x="1429" y="1"/>
                  </a:moveTo>
                  <a:lnTo>
                    <a:pt x="1429" y="1"/>
                  </a:lnTo>
                  <a:cubicBezTo>
                    <a:pt x="1095" y="304"/>
                    <a:pt x="821" y="700"/>
                    <a:pt x="609" y="1095"/>
                  </a:cubicBezTo>
                  <a:cubicBezTo>
                    <a:pt x="335" y="1490"/>
                    <a:pt x="122" y="1915"/>
                    <a:pt x="1" y="2371"/>
                  </a:cubicBezTo>
                  <a:cubicBezTo>
                    <a:pt x="274" y="2007"/>
                    <a:pt x="518" y="1611"/>
                    <a:pt x="730" y="1186"/>
                  </a:cubicBezTo>
                  <a:cubicBezTo>
                    <a:pt x="1004" y="791"/>
                    <a:pt x="1217" y="396"/>
                    <a:pt x="142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0" name="Google Shape;3530;p82"/>
            <p:cNvSpPr/>
            <p:nvPr/>
          </p:nvSpPr>
          <p:spPr>
            <a:xfrm>
              <a:off x="5504313" y="1621220"/>
              <a:ext cx="4273" cy="57331"/>
            </a:xfrm>
            <a:custGeom>
              <a:avLst/>
              <a:gdLst/>
              <a:ahLst/>
              <a:cxnLst/>
              <a:rect l="l" t="t" r="r" b="b"/>
              <a:pathLst>
                <a:path w="213" h="2858" extrusionOk="0">
                  <a:moveTo>
                    <a:pt x="122" y="0"/>
                  </a:moveTo>
                  <a:cubicBezTo>
                    <a:pt x="30" y="486"/>
                    <a:pt x="0" y="973"/>
                    <a:pt x="30" y="1429"/>
                  </a:cubicBezTo>
                  <a:cubicBezTo>
                    <a:pt x="0" y="1915"/>
                    <a:pt x="30" y="2401"/>
                    <a:pt x="122" y="2857"/>
                  </a:cubicBezTo>
                  <a:cubicBezTo>
                    <a:pt x="182" y="2401"/>
                    <a:pt x="213" y="1915"/>
                    <a:pt x="182" y="1429"/>
                  </a:cubicBezTo>
                  <a:cubicBezTo>
                    <a:pt x="213" y="973"/>
                    <a:pt x="182" y="486"/>
                    <a:pt x="12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1" name="Google Shape;3531;p82"/>
            <p:cNvSpPr/>
            <p:nvPr/>
          </p:nvSpPr>
          <p:spPr>
            <a:xfrm>
              <a:off x="5587222" y="1603526"/>
              <a:ext cx="43310" cy="37211"/>
            </a:xfrm>
            <a:custGeom>
              <a:avLst/>
              <a:gdLst/>
              <a:ahLst/>
              <a:cxnLst/>
              <a:rect l="l" t="t" r="r" b="b"/>
              <a:pathLst>
                <a:path w="2159" h="1855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396"/>
                    <a:pt x="578" y="761"/>
                    <a:pt x="974" y="1034"/>
                  </a:cubicBezTo>
                  <a:cubicBezTo>
                    <a:pt x="1308" y="1368"/>
                    <a:pt x="1703" y="1642"/>
                    <a:pt x="2159" y="1855"/>
                  </a:cubicBezTo>
                  <a:cubicBezTo>
                    <a:pt x="1794" y="1520"/>
                    <a:pt x="1460" y="1216"/>
                    <a:pt x="1065" y="913"/>
                  </a:cubicBezTo>
                  <a:cubicBezTo>
                    <a:pt x="730" y="578"/>
                    <a:pt x="366" y="274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2" name="Google Shape;3532;p82"/>
            <p:cNvSpPr/>
            <p:nvPr/>
          </p:nvSpPr>
          <p:spPr>
            <a:xfrm>
              <a:off x="5652478" y="1542564"/>
              <a:ext cx="35386" cy="35386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0" y="0"/>
                  </a:moveTo>
                  <a:cubicBezTo>
                    <a:pt x="213" y="334"/>
                    <a:pt x="517" y="669"/>
                    <a:pt x="821" y="942"/>
                  </a:cubicBezTo>
                  <a:cubicBezTo>
                    <a:pt x="1094" y="1246"/>
                    <a:pt x="1429" y="1550"/>
                    <a:pt x="1763" y="1763"/>
                  </a:cubicBezTo>
                  <a:cubicBezTo>
                    <a:pt x="1520" y="1429"/>
                    <a:pt x="1246" y="1094"/>
                    <a:pt x="942" y="821"/>
                  </a:cubicBezTo>
                  <a:cubicBezTo>
                    <a:pt x="669" y="517"/>
                    <a:pt x="335" y="243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3" name="Google Shape;3533;p82"/>
            <p:cNvSpPr/>
            <p:nvPr/>
          </p:nvSpPr>
          <p:spPr>
            <a:xfrm>
              <a:off x="5323209" y="1347438"/>
              <a:ext cx="31113" cy="31735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35"/>
                    <a:pt x="426" y="608"/>
                    <a:pt x="730" y="852"/>
                  </a:cubicBezTo>
                  <a:cubicBezTo>
                    <a:pt x="943" y="1125"/>
                    <a:pt x="1247" y="1368"/>
                    <a:pt x="1551" y="1581"/>
                  </a:cubicBezTo>
                  <a:cubicBezTo>
                    <a:pt x="1338" y="1247"/>
                    <a:pt x="1095" y="973"/>
                    <a:pt x="821" y="730"/>
                  </a:cubicBezTo>
                  <a:cubicBezTo>
                    <a:pt x="578" y="456"/>
                    <a:pt x="304" y="213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4" name="Google Shape;3534;p82"/>
            <p:cNvSpPr/>
            <p:nvPr/>
          </p:nvSpPr>
          <p:spPr>
            <a:xfrm>
              <a:off x="5395165" y="1273055"/>
              <a:ext cx="30491" cy="30511"/>
            </a:xfrm>
            <a:custGeom>
              <a:avLst/>
              <a:gdLst/>
              <a:ahLst/>
              <a:cxnLst/>
              <a:rect l="l" t="t" r="r" b="b"/>
              <a:pathLst>
                <a:path w="1520" h="1521" extrusionOk="0">
                  <a:moveTo>
                    <a:pt x="0" y="0"/>
                  </a:moveTo>
                  <a:cubicBezTo>
                    <a:pt x="183" y="304"/>
                    <a:pt x="426" y="578"/>
                    <a:pt x="699" y="821"/>
                  </a:cubicBezTo>
                  <a:cubicBezTo>
                    <a:pt x="942" y="1095"/>
                    <a:pt x="1216" y="1338"/>
                    <a:pt x="1520" y="1520"/>
                  </a:cubicBezTo>
                  <a:cubicBezTo>
                    <a:pt x="1338" y="1216"/>
                    <a:pt x="1094" y="943"/>
                    <a:pt x="821" y="699"/>
                  </a:cubicBezTo>
                  <a:cubicBezTo>
                    <a:pt x="578" y="426"/>
                    <a:pt x="304" y="183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6" name="Google Shape;3536;p82"/>
            <p:cNvSpPr/>
            <p:nvPr/>
          </p:nvSpPr>
          <p:spPr>
            <a:xfrm>
              <a:off x="6757918" y="1348670"/>
              <a:ext cx="149407" cy="3246250"/>
            </a:xfrm>
            <a:custGeom>
              <a:avLst/>
              <a:gdLst/>
              <a:ahLst/>
              <a:cxnLst/>
              <a:rect l="l" t="t" r="r" b="b"/>
              <a:pathLst>
                <a:path w="7448" h="161827" extrusionOk="0">
                  <a:moveTo>
                    <a:pt x="1" y="1"/>
                  </a:moveTo>
                  <a:lnTo>
                    <a:pt x="1" y="161827"/>
                  </a:lnTo>
                  <a:lnTo>
                    <a:pt x="7448" y="161827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7" name="Google Shape;3537;p82"/>
            <p:cNvSpPr/>
            <p:nvPr/>
          </p:nvSpPr>
          <p:spPr>
            <a:xfrm>
              <a:off x="6757918" y="1214528"/>
              <a:ext cx="1724378" cy="134161"/>
            </a:xfrm>
            <a:custGeom>
              <a:avLst/>
              <a:gdLst/>
              <a:ahLst/>
              <a:cxnLst/>
              <a:rect l="l" t="t" r="r" b="b"/>
              <a:pathLst>
                <a:path w="85961" h="6688" extrusionOk="0">
                  <a:moveTo>
                    <a:pt x="1" y="1"/>
                  </a:moveTo>
                  <a:lnTo>
                    <a:pt x="1" y="6688"/>
                  </a:lnTo>
                  <a:lnTo>
                    <a:pt x="85960" y="6688"/>
                  </a:lnTo>
                  <a:lnTo>
                    <a:pt x="859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8" name="Google Shape;3538;p82"/>
            <p:cNvSpPr/>
            <p:nvPr/>
          </p:nvSpPr>
          <p:spPr>
            <a:xfrm>
              <a:off x="6904879" y="1349292"/>
              <a:ext cx="1408513" cy="3671"/>
            </a:xfrm>
            <a:custGeom>
              <a:avLst/>
              <a:gdLst/>
              <a:ahLst/>
              <a:cxnLst/>
              <a:rect l="l" t="t" r="r" b="b"/>
              <a:pathLst>
                <a:path w="70215" h="183" extrusionOk="0">
                  <a:moveTo>
                    <a:pt x="35107" y="0"/>
                  </a:moveTo>
                  <a:cubicBezTo>
                    <a:pt x="15715" y="0"/>
                    <a:pt x="0" y="30"/>
                    <a:pt x="0" y="91"/>
                  </a:cubicBezTo>
                  <a:cubicBezTo>
                    <a:pt x="0" y="152"/>
                    <a:pt x="15715" y="182"/>
                    <a:pt x="35107" y="182"/>
                  </a:cubicBezTo>
                  <a:cubicBezTo>
                    <a:pt x="54500" y="182"/>
                    <a:pt x="70214" y="152"/>
                    <a:pt x="70214" y="91"/>
                  </a:cubicBezTo>
                  <a:cubicBezTo>
                    <a:pt x="70214" y="30"/>
                    <a:pt x="54500" y="0"/>
                    <a:pt x="3510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9" name="Google Shape;3539;p82"/>
            <p:cNvSpPr/>
            <p:nvPr/>
          </p:nvSpPr>
          <p:spPr>
            <a:xfrm>
              <a:off x="8332907" y="1348670"/>
              <a:ext cx="149407" cy="3246250"/>
            </a:xfrm>
            <a:custGeom>
              <a:avLst/>
              <a:gdLst/>
              <a:ahLst/>
              <a:cxnLst/>
              <a:rect l="l" t="t" r="r" b="b"/>
              <a:pathLst>
                <a:path w="7448" h="161827" extrusionOk="0">
                  <a:moveTo>
                    <a:pt x="0" y="1"/>
                  </a:moveTo>
                  <a:lnTo>
                    <a:pt x="0" y="161827"/>
                  </a:lnTo>
                  <a:lnTo>
                    <a:pt x="7447" y="161827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0" name="Google Shape;3540;p82"/>
            <p:cNvSpPr/>
            <p:nvPr/>
          </p:nvSpPr>
          <p:spPr>
            <a:xfrm>
              <a:off x="8332907" y="1218159"/>
              <a:ext cx="153660" cy="133018"/>
            </a:xfrm>
            <a:custGeom>
              <a:avLst/>
              <a:gdLst/>
              <a:ahLst/>
              <a:cxnLst/>
              <a:rect l="l" t="t" r="r" b="b"/>
              <a:pathLst>
                <a:path w="7660" h="6631" extrusionOk="0">
                  <a:moveTo>
                    <a:pt x="7626" y="0"/>
                  </a:moveTo>
                  <a:cubicBezTo>
                    <a:pt x="7529" y="0"/>
                    <a:pt x="5824" y="1438"/>
                    <a:pt x="3769" y="3254"/>
                  </a:cubicBezTo>
                  <a:cubicBezTo>
                    <a:pt x="1641" y="5078"/>
                    <a:pt x="0" y="6598"/>
                    <a:pt x="30" y="6628"/>
                  </a:cubicBezTo>
                  <a:cubicBezTo>
                    <a:pt x="31" y="6629"/>
                    <a:pt x="32" y="6630"/>
                    <a:pt x="34" y="6630"/>
                  </a:cubicBezTo>
                  <a:cubicBezTo>
                    <a:pt x="131" y="6630"/>
                    <a:pt x="1836" y="5193"/>
                    <a:pt x="3891" y="3406"/>
                  </a:cubicBezTo>
                  <a:cubicBezTo>
                    <a:pt x="5988" y="1552"/>
                    <a:pt x="7660" y="32"/>
                    <a:pt x="7629" y="2"/>
                  </a:cubicBezTo>
                  <a:cubicBezTo>
                    <a:pt x="7629" y="1"/>
                    <a:pt x="7628" y="0"/>
                    <a:pt x="76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1" name="Google Shape;3541;p82"/>
            <p:cNvSpPr/>
            <p:nvPr/>
          </p:nvSpPr>
          <p:spPr>
            <a:xfrm>
              <a:off x="6753665" y="1221208"/>
              <a:ext cx="154281" cy="127521"/>
            </a:xfrm>
            <a:custGeom>
              <a:avLst/>
              <a:gdLst/>
              <a:ahLst/>
              <a:cxnLst/>
              <a:rect l="l" t="t" r="r" b="b"/>
              <a:pathLst>
                <a:path w="7691" h="6357" extrusionOk="0">
                  <a:moveTo>
                    <a:pt x="37" y="0"/>
                  </a:moveTo>
                  <a:cubicBezTo>
                    <a:pt x="34" y="0"/>
                    <a:pt x="32" y="1"/>
                    <a:pt x="31" y="2"/>
                  </a:cubicBezTo>
                  <a:cubicBezTo>
                    <a:pt x="0" y="32"/>
                    <a:pt x="1672" y="1491"/>
                    <a:pt x="3769" y="3254"/>
                  </a:cubicBezTo>
                  <a:cubicBezTo>
                    <a:pt x="5852" y="4980"/>
                    <a:pt x="7527" y="6357"/>
                    <a:pt x="7654" y="6357"/>
                  </a:cubicBezTo>
                  <a:cubicBezTo>
                    <a:pt x="7657" y="6357"/>
                    <a:pt x="7659" y="6356"/>
                    <a:pt x="7660" y="6355"/>
                  </a:cubicBezTo>
                  <a:cubicBezTo>
                    <a:pt x="7690" y="6324"/>
                    <a:pt x="6019" y="4865"/>
                    <a:pt x="3921" y="3102"/>
                  </a:cubicBezTo>
                  <a:cubicBezTo>
                    <a:pt x="1868" y="1376"/>
                    <a:pt x="164" y="0"/>
                    <a:pt x="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2" name="Google Shape;3542;p82"/>
            <p:cNvSpPr/>
            <p:nvPr/>
          </p:nvSpPr>
          <p:spPr>
            <a:xfrm>
              <a:off x="7896938" y="1284658"/>
              <a:ext cx="435984" cy="3405987"/>
            </a:xfrm>
            <a:custGeom>
              <a:avLst/>
              <a:gdLst/>
              <a:ahLst/>
              <a:cxnLst/>
              <a:rect l="l" t="t" r="r" b="b"/>
              <a:pathLst>
                <a:path w="21734" h="169790" extrusionOk="0">
                  <a:moveTo>
                    <a:pt x="0" y="0"/>
                  </a:moveTo>
                  <a:lnTo>
                    <a:pt x="0" y="169790"/>
                  </a:lnTo>
                  <a:lnTo>
                    <a:pt x="3009" y="169790"/>
                  </a:lnTo>
                  <a:lnTo>
                    <a:pt x="21733" y="165018"/>
                  </a:lnTo>
                  <a:lnTo>
                    <a:pt x="21733" y="3192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2"/>
            <p:cNvSpPr/>
            <p:nvPr/>
          </p:nvSpPr>
          <p:spPr>
            <a:xfrm>
              <a:off x="7988994" y="2782171"/>
              <a:ext cx="24413" cy="566474"/>
            </a:xfrm>
            <a:custGeom>
              <a:avLst/>
              <a:gdLst/>
              <a:ahLst/>
              <a:cxnLst/>
              <a:rect l="l" t="t" r="r" b="b"/>
              <a:pathLst>
                <a:path w="1217" h="28239" extrusionOk="0">
                  <a:moveTo>
                    <a:pt x="1" y="1"/>
                  </a:moveTo>
                  <a:lnTo>
                    <a:pt x="1" y="28238"/>
                  </a:lnTo>
                  <a:lnTo>
                    <a:pt x="1217" y="26992"/>
                  </a:lnTo>
                  <a:lnTo>
                    <a:pt x="1217" y="7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2"/>
            <p:cNvSpPr/>
            <p:nvPr/>
          </p:nvSpPr>
          <p:spPr>
            <a:xfrm>
              <a:off x="7896938" y="1284658"/>
              <a:ext cx="54884" cy="3405987"/>
            </a:xfrm>
            <a:custGeom>
              <a:avLst/>
              <a:gdLst/>
              <a:ahLst/>
              <a:cxnLst/>
              <a:rect l="l" t="t" r="r" b="b"/>
              <a:pathLst>
                <a:path w="2736" h="169790" extrusionOk="0">
                  <a:moveTo>
                    <a:pt x="0" y="0"/>
                  </a:moveTo>
                  <a:lnTo>
                    <a:pt x="0" y="169790"/>
                  </a:lnTo>
                  <a:lnTo>
                    <a:pt x="2736" y="169790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2"/>
            <p:cNvSpPr/>
            <p:nvPr/>
          </p:nvSpPr>
          <p:spPr>
            <a:xfrm>
              <a:off x="7953026" y="1284658"/>
              <a:ext cx="382324" cy="3298065"/>
            </a:xfrm>
            <a:custGeom>
              <a:avLst/>
              <a:gdLst/>
              <a:ahLst/>
              <a:cxnLst/>
              <a:rect l="l" t="t" r="r" b="b"/>
              <a:pathLst>
                <a:path w="19059" h="164410" extrusionOk="0">
                  <a:moveTo>
                    <a:pt x="1" y="0"/>
                  </a:moveTo>
                  <a:lnTo>
                    <a:pt x="335" y="91"/>
                  </a:lnTo>
                  <a:lnTo>
                    <a:pt x="1277" y="304"/>
                  </a:lnTo>
                  <a:lnTo>
                    <a:pt x="4985" y="1216"/>
                  </a:lnTo>
                  <a:lnTo>
                    <a:pt x="18876" y="4605"/>
                  </a:lnTo>
                  <a:lnTo>
                    <a:pt x="18876" y="4605"/>
                  </a:lnTo>
                  <a:cubicBezTo>
                    <a:pt x="18876" y="20718"/>
                    <a:pt x="18846" y="46168"/>
                    <a:pt x="18846" y="74743"/>
                  </a:cubicBezTo>
                  <a:cubicBezTo>
                    <a:pt x="18876" y="99485"/>
                    <a:pt x="18876" y="121917"/>
                    <a:pt x="18876" y="138148"/>
                  </a:cubicBezTo>
                  <a:cubicBezTo>
                    <a:pt x="18907" y="146264"/>
                    <a:pt x="18907" y="152799"/>
                    <a:pt x="18907" y="157358"/>
                  </a:cubicBezTo>
                  <a:cubicBezTo>
                    <a:pt x="18937" y="159607"/>
                    <a:pt x="18937" y="161370"/>
                    <a:pt x="18937" y="162586"/>
                  </a:cubicBezTo>
                  <a:lnTo>
                    <a:pt x="18937" y="163954"/>
                  </a:lnTo>
                  <a:lnTo>
                    <a:pt x="18937" y="164410"/>
                  </a:lnTo>
                  <a:cubicBezTo>
                    <a:pt x="18937" y="164410"/>
                    <a:pt x="18998" y="164227"/>
                    <a:pt x="18998" y="163923"/>
                  </a:cubicBezTo>
                  <a:lnTo>
                    <a:pt x="18998" y="162556"/>
                  </a:lnTo>
                  <a:lnTo>
                    <a:pt x="18998" y="157358"/>
                  </a:lnTo>
                  <a:cubicBezTo>
                    <a:pt x="18998" y="152799"/>
                    <a:pt x="19028" y="146233"/>
                    <a:pt x="19028" y="138118"/>
                  </a:cubicBezTo>
                  <a:cubicBezTo>
                    <a:pt x="19028" y="121886"/>
                    <a:pt x="19059" y="99485"/>
                    <a:pt x="19059" y="74712"/>
                  </a:cubicBezTo>
                  <a:cubicBezTo>
                    <a:pt x="19028" y="46141"/>
                    <a:pt x="18998" y="20669"/>
                    <a:pt x="18998" y="4529"/>
                  </a:cubicBezTo>
                  <a:lnTo>
                    <a:pt x="18998" y="4499"/>
                  </a:lnTo>
                  <a:lnTo>
                    <a:pt x="18967" y="4499"/>
                  </a:lnTo>
                  <a:lnTo>
                    <a:pt x="4985" y="1155"/>
                  </a:lnTo>
                  <a:lnTo>
                    <a:pt x="1277" y="274"/>
                  </a:lnTo>
                  <a:lnTo>
                    <a:pt x="335" y="61"/>
                  </a:lnTo>
                  <a:cubicBezTo>
                    <a:pt x="12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2"/>
            <p:cNvSpPr/>
            <p:nvPr/>
          </p:nvSpPr>
          <p:spPr>
            <a:xfrm>
              <a:off x="7996316" y="2983997"/>
              <a:ext cx="127461" cy="163429"/>
            </a:xfrm>
            <a:custGeom>
              <a:avLst/>
              <a:gdLst/>
              <a:ahLst/>
              <a:cxnLst/>
              <a:rect l="l" t="t" r="r" b="b"/>
              <a:pathLst>
                <a:path w="6354" h="8147" extrusionOk="0">
                  <a:moveTo>
                    <a:pt x="1" y="1"/>
                  </a:moveTo>
                  <a:lnTo>
                    <a:pt x="61" y="2128"/>
                  </a:lnTo>
                  <a:lnTo>
                    <a:pt x="4530" y="2159"/>
                  </a:lnTo>
                  <a:lnTo>
                    <a:pt x="4530" y="8147"/>
                  </a:lnTo>
                  <a:lnTo>
                    <a:pt x="6049" y="8147"/>
                  </a:lnTo>
                  <a:cubicBezTo>
                    <a:pt x="6049" y="8147"/>
                    <a:pt x="6232" y="3466"/>
                    <a:pt x="6323" y="1308"/>
                  </a:cubicBezTo>
                  <a:cubicBezTo>
                    <a:pt x="6353" y="700"/>
                    <a:pt x="5897" y="183"/>
                    <a:pt x="5290" y="15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2"/>
            <p:cNvSpPr/>
            <p:nvPr/>
          </p:nvSpPr>
          <p:spPr>
            <a:xfrm>
              <a:off x="7409735" y="1963856"/>
              <a:ext cx="173198" cy="281342"/>
            </a:xfrm>
            <a:custGeom>
              <a:avLst/>
              <a:gdLst/>
              <a:ahLst/>
              <a:cxnLst/>
              <a:rect l="l" t="t" r="r" b="b"/>
              <a:pathLst>
                <a:path w="8634" h="14025" extrusionOk="0">
                  <a:moveTo>
                    <a:pt x="5453" y="0"/>
                  </a:moveTo>
                  <a:cubicBezTo>
                    <a:pt x="4923" y="0"/>
                    <a:pt x="4890" y="957"/>
                    <a:pt x="4743" y="1340"/>
                  </a:cubicBezTo>
                  <a:cubicBezTo>
                    <a:pt x="4621" y="1705"/>
                    <a:pt x="4256" y="4532"/>
                    <a:pt x="3892" y="5200"/>
                  </a:cubicBezTo>
                  <a:cubicBezTo>
                    <a:pt x="3741" y="5516"/>
                    <a:pt x="3664" y="5602"/>
                    <a:pt x="3626" y="5602"/>
                  </a:cubicBezTo>
                  <a:cubicBezTo>
                    <a:pt x="3579" y="5602"/>
                    <a:pt x="3588" y="5474"/>
                    <a:pt x="3588" y="5474"/>
                  </a:cubicBezTo>
                  <a:lnTo>
                    <a:pt x="3952" y="3194"/>
                  </a:lnTo>
                  <a:cubicBezTo>
                    <a:pt x="4135" y="2222"/>
                    <a:pt x="3983" y="1553"/>
                    <a:pt x="3648" y="1310"/>
                  </a:cubicBezTo>
                  <a:cubicBezTo>
                    <a:pt x="3630" y="1298"/>
                    <a:pt x="3612" y="1292"/>
                    <a:pt x="3594" y="1292"/>
                  </a:cubicBezTo>
                  <a:cubicBezTo>
                    <a:pt x="3246" y="1292"/>
                    <a:pt x="2889" y="3407"/>
                    <a:pt x="2889" y="3407"/>
                  </a:cubicBezTo>
                  <a:lnTo>
                    <a:pt x="2311" y="6659"/>
                  </a:lnTo>
                  <a:lnTo>
                    <a:pt x="1764" y="7511"/>
                  </a:lnTo>
                  <a:lnTo>
                    <a:pt x="1338" y="6416"/>
                  </a:lnTo>
                  <a:cubicBezTo>
                    <a:pt x="1490" y="5839"/>
                    <a:pt x="1460" y="5231"/>
                    <a:pt x="1247" y="4684"/>
                  </a:cubicBezTo>
                  <a:cubicBezTo>
                    <a:pt x="1025" y="4166"/>
                    <a:pt x="803" y="4064"/>
                    <a:pt x="663" y="4064"/>
                  </a:cubicBezTo>
                  <a:cubicBezTo>
                    <a:pt x="574" y="4064"/>
                    <a:pt x="518" y="4106"/>
                    <a:pt x="518" y="4106"/>
                  </a:cubicBezTo>
                  <a:lnTo>
                    <a:pt x="1" y="9030"/>
                  </a:lnTo>
                  <a:cubicBezTo>
                    <a:pt x="1" y="9881"/>
                    <a:pt x="1946" y="13833"/>
                    <a:pt x="1946" y="13833"/>
                  </a:cubicBezTo>
                  <a:cubicBezTo>
                    <a:pt x="1946" y="13833"/>
                    <a:pt x="4636" y="14025"/>
                    <a:pt x="5298" y="14025"/>
                  </a:cubicBezTo>
                  <a:cubicBezTo>
                    <a:pt x="5381" y="14025"/>
                    <a:pt x="5432" y="14022"/>
                    <a:pt x="5442" y="14015"/>
                  </a:cubicBezTo>
                  <a:cubicBezTo>
                    <a:pt x="5503" y="13529"/>
                    <a:pt x="5533" y="13073"/>
                    <a:pt x="5563" y="12587"/>
                  </a:cubicBezTo>
                  <a:lnTo>
                    <a:pt x="6749" y="10003"/>
                  </a:lnTo>
                  <a:lnTo>
                    <a:pt x="7995" y="6599"/>
                  </a:lnTo>
                  <a:lnTo>
                    <a:pt x="8633" y="3589"/>
                  </a:lnTo>
                  <a:cubicBezTo>
                    <a:pt x="8633" y="3589"/>
                    <a:pt x="8608" y="3309"/>
                    <a:pt x="8276" y="3309"/>
                  </a:cubicBezTo>
                  <a:cubicBezTo>
                    <a:pt x="8246" y="3309"/>
                    <a:pt x="8213" y="3311"/>
                    <a:pt x="8177" y="3316"/>
                  </a:cubicBezTo>
                  <a:cubicBezTo>
                    <a:pt x="7752" y="3377"/>
                    <a:pt x="7418" y="5018"/>
                    <a:pt x="7418" y="5018"/>
                  </a:cubicBezTo>
                  <a:lnTo>
                    <a:pt x="6992" y="6173"/>
                  </a:lnTo>
                  <a:cubicBezTo>
                    <a:pt x="6992" y="6173"/>
                    <a:pt x="6494" y="6855"/>
                    <a:pt x="6399" y="6855"/>
                  </a:cubicBezTo>
                  <a:cubicBezTo>
                    <a:pt x="6391" y="6855"/>
                    <a:pt x="6386" y="6850"/>
                    <a:pt x="6384" y="6842"/>
                  </a:cubicBezTo>
                  <a:cubicBezTo>
                    <a:pt x="6323" y="6751"/>
                    <a:pt x="6749" y="5109"/>
                    <a:pt x="6749" y="5109"/>
                  </a:cubicBezTo>
                  <a:lnTo>
                    <a:pt x="7509" y="1553"/>
                  </a:lnTo>
                  <a:cubicBezTo>
                    <a:pt x="7509" y="1310"/>
                    <a:pt x="7296" y="1097"/>
                    <a:pt x="7053" y="1097"/>
                  </a:cubicBezTo>
                  <a:cubicBezTo>
                    <a:pt x="7041" y="1096"/>
                    <a:pt x="7028" y="1095"/>
                    <a:pt x="7016" y="1095"/>
                  </a:cubicBezTo>
                  <a:cubicBezTo>
                    <a:pt x="6779" y="1095"/>
                    <a:pt x="6496" y="1365"/>
                    <a:pt x="6323" y="1827"/>
                  </a:cubicBezTo>
                  <a:cubicBezTo>
                    <a:pt x="6141" y="2343"/>
                    <a:pt x="6019" y="3255"/>
                    <a:pt x="5928" y="3529"/>
                  </a:cubicBezTo>
                  <a:cubicBezTo>
                    <a:pt x="5807" y="3833"/>
                    <a:pt x="5320" y="5504"/>
                    <a:pt x="5320" y="5504"/>
                  </a:cubicBezTo>
                  <a:lnTo>
                    <a:pt x="5776" y="1310"/>
                  </a:lnTo>
                  <a:cubicBezTo>
                    <a:pt x="5776" y="1310"/>
                    <a:pt x="6111" y="33"/>
                    <a:pt x="5503" y="3"/>
                  </a:cubicBezTo>
                  <a:cubicBezTo>
                    <a:pt x="5486" y="1"/>
                    <a:pt x="5469" y="0"/>
                    <a:pt x="545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2"/>
            <p:cNvSpPr/>
            <p:nvPr/>
          </p:nvSpPr>
          <p:spPr>
            <a:xfrm>
              <a:off x="7426204" y="2102311"/>
              <a:ext cx="28686" cy="37211"/>
            </a:xfrm>
            <a:custGeom>
              <a:avLst/>
              <a:gdLst/>
              <a:ahLst/>
              <a:cxnLst/>
              <a:rect l="l" t="t" r="r" b="b"/>
              <a:pathLst>
                <a:path w="1430" h="1855" extrusionOk="0">
                  <a:moveTo>
                    <a:pt x="1429" y="1"/>
                  </a:moveTo>
                  <a:cubicBezTo>
                    <a:pt x="852" y="548"/>
                    <a:pt x="365" y="1156"/>
                    <a:pt x="1" y="1855"/>
                  </a:cubicBezTo>
                  <a:cubicBezTo>
                    <a:pt x="578" y="1338"/>
                    <a:pt x="1065" y="700"/>
                    <a:pt x="1429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2"/>
            <p:cNvSpPr/>
            <p:nvPr/>
          </p:nvSpPr>
          <p:spPr>
            <a:xfrm>
              <a:off x="7473767" y="2125481"/>
              <a:ext cx="61002" cy="36610"/>
            </a:xfrm>
            <a:custGeom>
              <a:avLst/>
              <a:gdLst/>
              <a:ahLst/>
              <a:cxnLst/>
              <a:rect l="l" t="t" r="r" b="b"/>
              <a:pathLst>
                <a:path w="3041" h="1825" extrusionOk="0">
                  <a:moveTo>
                    <a:pt x="3040" y="1"/>
                  </a:moveTo>
                  <a:lnTo>
                    <a:pt x="3040" y="1"/>
                  </a:lnTo>
                  <a:cubicBezTo>
                    <a:pt x="1763" y="61"/>
                    <a:pt x="639" y="730"/>
                    <a:pt x="1" y="1824"/>
                  </a:cubicBezTo>
                  <a:cubicBezTo>
                    <a:pt x="791" y="943"/>
                    <a:pt x="1855" y="305"/>
                    <a:pt x="304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2"/>
            <p:cNvSpPr/>
            <p:nvPr/>
          </p:nvSpPr>
          <p:spPr>
            <a:xfrm>
              <a:off x="7585342" y="2038901"/>
              <a:ext cx="37231" cy="120139"/>
            </a:xfrm>
            <a:custGeom>
              <a:avLst/>
              <a:gdLst/>
              <a:ahLst/>
              <a:cxnLst/>
              <a:rect l="l" t="t" r="r" b="b"/>
              <a:pathLst>
                <a:path w="1856" h="5989" extrusionOk="0">
                  <a:moveTo>
                    <a:pt x="1430" y="0"/>
                  </a:moveTo>
                  <a:lnTo>
                    <a:pt x="1430" y="0"/>
                  </a:lnTo>
                  <a:cubicBezTo>
                    <a:pt x="1399" y="0"/>
                    <a:pt x="1490" y="365"/>
                    <a:pt x="1521" y="912"/>
                  </a:cubicBezTo>
                  <a:cubicBezTo>
                    <a:pt x="1642" y="2402"/>
                    <a:pt x="1308" y="3891"/>
                    <a:pt x="518" y="5198"/>
                  </a:cubicBezTo>
                  <a:cubicBezTo>
                    <a:pt x="214" y="5684"/>
                    <a:pt x="1" y="5958"/>
                    <a:pt x="31" y="5988"/>
                  </a:cubicBezTo>
                  <a:cubicBezTo>
                    <a:pt x="275" y="5776"/>
                    <a:pt x="487" y="5532"/>
                    <a:pt x="639" y="5259"/>
                  </a:cubicBezTo>
                  <a:cubicBezTo>
                    <a:pt x="1490" y="3982"/>
                    <a:pt x="1855" y="2432"/>
                    <a:pt x="1673" y="912"/>
                  </a:cubicBezTo>
                  <a:cubicBezTo>
                    <a:pt x="1642" y="608"/>
                    <a:pt x="1551" y="274"/>
                    <a:pt x="143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2"/>
            <p:cNvSpPr/>
            <p:nvPr/>
          </p:nvSpPr>
          <p:spPr>
            <a:xfrm>
              <a:off x="7632905" y="2037076"/>
              <a:ext cx="20140" cy="123188"/>
            </a:xfrm>
            <a:custGeom>
              <a:avLst/>
              <a:gdLst/>
              <a:ahLst/>
              <a:cxnLst/>
              <a:rect l="l" t="t" r="r" b="b"/>
              <a:pathLst>
                <a:path w="1004" h="6141" extrusionOk="0">
                  <a:moveTo>
                    <a:pt x="457" y="0"/>
                  </a:moveTo>
                  <a:lnTo>
                    <a:pt x="457" y="0"/>
                  </a:lnTo>
                  <a:cubicBezTo>
                    <a:pt x="700" y="1003"/>
                    <a:pt x="791" y="2067"/>
                    <a:pt x="761" y="3101"/>
                  </a:cubicBezTo>
                  <a:cubicBezTo>
                    <a:pt x="639" y="4134"/>
                    <a:pt x="396" y="5168"/>
                    <a:pt x="1" y="6140"/>
                  </a:cubicBezTo>
                  <a:cubicBezTo>
                    <a:pt x="183" y="5897"/>
                    <a:pt x="335" y="5623"/>
                    <a:pt x="426" y="5319"/>
                  </a:cubicBezTo>
                  <a:cubicBezTo>
                    <a:pt x="730" y="4620"/>
                    <a:pt x="882" y="3861"/>
                    <a:pt x="943" y="3131"/>
                  </a:cubicBezTo>
                  <a:cubicBezTo>
                    <a:pt x="1004" y="2371"/>
                    <a:pt x="943" y="1611"/>
                    <a:pt x="761" y="851"/>
                  </a:cubicBezTo>
                  <a:cubicBezTo>
                    <a:pt x="700" y="547"/>
                    <a:pt x="609" y="274"/>
                    <a:pt x="4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2"/>
            <p:cNvSpPr/>
            <p:nvPr/>
          </p:nvSpPr>
          <p:spPr>
            <a:xfrm>
              <a:off x="7427428" y="1920606"/>
              <a:ext cx="48184" cy="64653"/>
            </a:xfrm>
            <a:custGeom>
              <a:avLst/>
              <a:gdLst/>
              <a:ahLst/>
              <a:cxnLst/>
              <a:rect l="l" t="t" r="r" b="b"/>
              <a:pathLst>
                <a:path w="2402" h="3223" extrusionOk="0">
                  <a:moveTo>
                    <a:pt x="2402" y="1"/>
                  </a:moveTo>
                  <a:lnTo>
                    <a:pt x="2402" y="1"/>
                  </a:lnTo>
                  <a:cubicBezTo>
                    <a:pt x="2189" y="31"/>
                    <a:pt x="2007" y="122"/>
                    <a:pt x="1824" y="244"/>
                  </a:cubicBezTo>
                  <a:cubicBezTo>
                    <a:pt x="943" y="761"/>
                    <a:pt x="335" y="1612"/>
                    <a:pt x="92" y="2584"/>
                  </a:cubicBezTo>
                  <a:cubicBezTo>
                    <a:pt x="31" y="2797"/>
                    <a:pt x="0" y="3010"/>
                    <a:pt x="31" y="3223"/>
                  </a:cubicBezTo>
                  <a:cubicBezTo>
                    <a:pt x="213" y="2554"/>
                    <a:pt x="487" y="1916"/>
                    <a:pt x="882" y="1369"/>
                  </a:cubicBezTo>
                  <a:cubicBezTo>
                    <a:pt x="1307" y="821"/>
                    <a:pt x="1824" y="365"/>
                    <a:pt x="240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2"/>
            <p:cNvSpPr/>
            <p:nvPr/>
          </p:nvSpPr>
          <p:spPr>
            <a:xfrm>
              <a:off x="7397558" y="1909032"/>
              <a:ext cx="56108" cy="64032"/>
            </a:xfrm>
            <a:custGeom>
              <a:avLst/>
              <a:gdLst/>
              <a:ahLst/>
              <a:cxnLst/>
              <a:rect l="l" t="t" r="r" b="b"/>
              <a:pathLst>
                <a:path w="2797" h="3192" extrusionOk="0">
                  <a:moveTo>
                    <a:pt x="2796" y="0"/>
                  </a:moveTo>
                  <a:cubicBezTo>
                    <a:pt x="2097" y="213"/>
                    <a:pt x="1459" y="639"/>
                    <a:pt x="973" y="1216"/>
                  </a:cubicBezTo>
                  <a:cubicBezTo>
                    <a:pt x="456" y="1763"/>
                    <a:pt x="122" y="2432"/>
                    <a:pt x="0" y="3192"/>
                  </a:cubicBezTo>
                  <a:cubicBezTo>
                    <a:pt x="304" y="2523"/>
                    <a:pt x="669" y="1915"/>
                    <a:pt x="1125" y="1368"/>
                  </a:cubicBezTo>
                  <a:cubicBezTo>
                    <a:pt x="1641" y="851"/>
                    <a:pt x="2189" y="365"/>
                    <a:pt x="27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2"/>
            <p:cNvSpPr/>
            <p:nvPr/>
          </p:nvSpPr>
          <p:spPr>
            <a:xfrm>
              <a:off x="6876835" y="2209473"/>
              <a:ext cx="75626" cy="108705"/>
            </a:xfrm>
            <a:custGeom>
              <a:avLst/>
              <a:gdLst/>
              <a:ahLst/>
              <a:cxnLst/>
              <a:rect l="l" t="t" r="r" b="b"/>
              <a:pathLst>
                <a:path w="3770" h="5419" extrusionOk="0">
                  <a:moveTo>
                    <a:pt x="419" y="0"/>
                  </a:moveTo>
                  <a:cubicBezTo>
                    <a:pt x="371" y="0"/>
                    <a:pt x="322" y="3"/>
                    <a:pt x="274" y="8"/>
                  </a:cubicBezTo>
                  <a:cubicBezTo>
                    <a:pt x="183" y="8"/>
                    <a:pt x="61" y="39"/>
                    <a:pt x="0" y="99"/>
                  </a:cubicBezTo>
                  <a:cubicBezTo>
                    <a:pt x="58" y="94"/>
                    <a:pt x="115" y="92"/>
                    <a:pt x="172" y="92"/>
                  </a:cubicBezTo>
                  <a:cubicBezTo>
                    <a:pt x="449" y="92"/>
                    <a:pt x="726" y="151"/>
                    <a:pt x="1003" y="251"/>
                  </a:cubicBezTo>
                  <a:cubicBezTo>
                    <a:pt x="1763" y="647"/>
                    <a:pt x="2371" y="1254"/>
                    <a:pt x="2736" y="2014"/>
                  </a:cubicBezTo>
                  <a:cubicBezTo>
                    <a:pt x="3161" y="2744"/>
                    <a:pt x="3435" y="3534"/>
                    <a:pt x="3587" y="4385"/>
                  </a:cubicBezTo>
                  <a:cubicBezTo>
                    <a:pt x="3678" y="5023"/>
                    <a:pt x="3678" y="5419"/>
                    <a:pt x="3708" y="5419"/>
                  </a:cubicBezTo>
                  <a:cubicBezTo>
                    <a:pt x="3769" y="5084"/>
                    <a:pt x="3769" y="4720"/>
                    <a:pt x="3708" y="4355"/>
                  </a:cubicBezTo>
                  <a:cubicBezTo>
                    <a:pt x="3617" y="3504"/>
                    <a:pt x="3344" y="2683"/>
                    <a:pt x="2918" y="1923"/>
                  </a:cubicBezTo>
                  <a:cubicBezTo>
                    <a:pt x="2523" y="1133"/>
                    <a:pt x="1854" y="495"/>
                    <a:pt x="1064" y="130"/>
                  </a:cubicBezTo>
                  <a:cubicBezTo>
                    <a:pt x="864" y="55"/>
                    <a:pt x="643" y="0"/>
                    <a:pt x="41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2"/>
            <p:cNvSpPr/>
            <p:nvPr/>
          </p:nvSpPr>
          <p:spPr>
            <a:xfrm>
              <a:off x="7321951" y="4213245"/>
              <a:ext cx="193298" cy="318292"/>
            </a:xfrm>
            <a:custGeom>
              <a:avLst/>
              <a:gdLst/>
              <a:ahLst/>
              <a:cxnLst/>
              <a:rect l="l" t="t" r="r" b="b"/>
              <a:pathLst>
                <a:path w="9636" h="15867" extrusionOk="0">
                  <a:moveTo>
                    <a:pt x="8602" y="0"/>
                  </a:moveTo>
                  <a:lnTo>
                    <a:pt x="0" y="456"/>
                  </a:lnTo>
                  <a:lnTo>
                    <a:pt x="3131" y="15867"/>
                  </a:lnTo>
                  <a:lnTo>
                    <a:pt x="9635" y="15076"/>
                  </a:lnTo>
                  <a:lnTo>
                    <a:pt x="8602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2"/>
            <p:cNvSpPr/>
            <p:nvPr/>
          </p:nvSpPr>
          <p:spPr>
            <a:xfrm>
              <a:off x="7374389" y="4475432"/>
              <a:ext cx="299997" cy="113419"/>
            </a:xfrm>
            <a:custGeom>
              <a:avLst/>
              <a:gdLst/>
              <a:ahLst/>
              <a:cxnLst/>
              <a:rect l="l" t="t" r="r" b="b"/>
              <a:pathLst>
                <a:path w="14955" h="5654" extrusionOk="0">
                  <a:moveTo>
                    <a:pt x="6930" y="0"/>
                  </a:moveTo>
                  <a:cubicBezTo>
                    <a:pt x="5598" y="792"/>
                    <a:pt x="4094" y="1203"/>
                    <a:pt x="2582" y="1203"/>
                  </a:cubicBezTo>
                  <a:cubicBezTo>
                    <a:pt x="1714" y="1203"/>
                    <a:pt x="843" y="1068"/>
                    <a:pt x="0" y="790"/>
                  </a:cubicBezTo>
                  <a:lnTo>
                    <a:pt x="0" y="790"/>
                  </a:lnTo>
                  <a:lnTo>
                    <a:pt x="426" y="5654"/>
                  </a:lnTo>
                  <a:lnTo>
                    <a:pt x="14955" y="3769"/>
                  </a:lnTo>
                  <a:cubicBezTo>
                    <a:pt x="14712" y="2401"/>
                    <a:pt x="6991" y="426"/>
                    <a:pt x="6991" y="426"/>
                  </a:cubicBezTo>
                  <a:lnTo>
                    <a:pt x="6930" y="0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2"/>
            <p:cNvSpPr/>
            <p:nvPr/>
          </p:nvSpPr>
          <p:spPr>
            <a:xfrm>
              <a:off x="7563396" y="4500367"/>
              <a:ext cx="11615" cy="23250"/>
            </a:xfrm>
            <a:custGeom>
              <a:avLst/>
              <a:gdLst/>
              <a:ahLst/>
              <a:cxnLst/>
              <a:rect l="l" t="t" r="r" b="b"/>
              <a:pathLst>
                <a:path w="579" h="1159" extrusionOk="0">
                  <a:moveTo>
                    <a:pt x="532" y="0"/>
                  </a:moveTo>
                  <a:cubicBezTo>
                    <a:pt x="453" y="0"/>
                    <a:pt x="235" y="182"/>
                    <a:pt x="122" y="520"/>
                  </a:cubicBezTo>
                  <a:cubicBezTo>
                    <a:pt x="1" y="885"/>
                    <a:pt x="122" y="1158"/>
                    <a:pt x="183" y="1158"/>
                  </a:cubicBezTo>
                  <a:cubicBezTo>
                    <a:pt x="244" y="1128"/>
                    <a:pt x="244" y="854"/>
                    <a:pt x="335" y="581"/>
                  </a:cubicBezTo>
                  <a:cubicBezTo>
                    <a:pt x="426" y="277"/>
                    <a:pt x="578" y="64"/>
                    <a:pt x="548" y="3"/>
                  </a:cubicBezTo>
                  <a:cubicBezTo>
                    <a:pt x="543" y="1"/>
                    <a:pt x="538" y="0"/>
                    <a:pt x="53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2"/>
            <p:cNvSpPr/>
            <p:nvPr/>
          </p:nvSpPr>
          <p:spPr>
            <a:xfrm>
              <a:off x="7399504" y="4518000"/>
              <a:ext cx="24894" cy="22327"/>
            </a:xfrm>
            <a:custGeom>
              <a:avLst/>
              <a:gdLst/>
              <a:ahLst/>
              <a:cxnLst/>
              <a:rect l="l" t="t" r="r" b="b"/>
              <a:pathLst>
                <a:path w="1241" h="1113" extrusionOk="0">
                  <a:moveTo>
                    <a:pt x="420" y="36"/>
                  </a:moveTo>
                  <a:lnTo>
                    <a:pt x="420" y="36"/>
                  </a:lnTo>
                  <a:cubicBezTo>
                    <a:pt x="403" y="44"/>
                    <a:pt x="386" y="52"/>
                    <a:pt x="369" y="61"/>
                  </a:cubicBezTo>
                  <a:lnTo>
                    <a:pt x="369" y="61"/>
                  </a:lnTo>
                  <a:lnTo>
                    <a:pt x="420" y="36"/>
                  </a:lnTo>
                  <a:close/>
                  <a:moveTo>
                    <a:pt x="633" y="0"/>
                  </a:moveTo>
                  <a:cubicBezTo>
                    <a:pt x="546" y="0"/>
                    <a:pt x="456" y="20"/>
                    <a:pt x="368" y="62"/>
                  </a:cubicBezTo>
                  <a:lnTo>
                    <a:pt x="368" y="62"/>
                  </a:lnTo>
                  <a:cubicBezTo>
                    <a:pt x="369" y="62"/>
                    <a:pt x="369" y="62"/>
                    <a:pt x="369" y="61"/>
                  </a:cubicBezTo>
                  <a:lnTo>
                    <a:pt x="369" y="61"/>
                  </a:lnTo>
                  <a:lnTo>
                    <a:pt x="359" y="67"/>
                  </a:lnTo>
                  <a:cubicBezTo>
                    <a:pt x="362" y="65"/>
                    <a:pt x="365" y="64"/>
                    <a:pt x="368" y="62"/>
                  </a:cubicBezTo>
                  <a:lnTo>
                    <a:pt x="368" y="62"/>
                  </a:lnTo>
                  <a:cubicBezTo>
                    <a:pt x="128" y="197"/>
                    <a:pt x="0" y="482"/>
                    <a:pt x="85" y="766"/>
                  </a:cubicBezTo>
                  <a:cubicBezTo>
                    <a:pt x="178" y="974"/>
                    <a:pt x="377" y="1112"/>
                    <a:pt x="600" y="1112"/>
                  </a:cubicBezTo>
                  <a:cubicBezTo>
                    <a:pt x="670" y="1112"/>
                    <a:pt x="743" y="1099"/>
                    <a:pt x="815" y="1070"/>
                  </a:cubicBezTo>
                  <a:cubicBezTo>
                    <a:pt x="1089" y="948"/>
                    <a:pt x="1240" y="614"/>
                    <a:pt x="1149" y="310"/>
                  </a:cubicBezTo>
                  <a:cubicBezTo>
                    <a:pt x="1043" y="118"/>
                    <a:pt x="846" y="0"/>
                    <a:pt x="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2"/>
            <p:cNvSpPr/>
            <p:nvPr/>
          </p:nvSpPr>
          <p:spPr>
            <a:xfrm>
              <a:off x="7380487" y="4537618"/>
              <a:ext cx="294521" cy="51233"/>
            </a:xfrm>
            <a:custGeom>
              <a:avLst/>
              <a:gdLst/>
              <a:ahLst/>
              <a:cxnLst/>
              <a:rect l="l" t="t" r="r" b="b"/>
              <a:pathLst>
                <a:path w="14682" h="2554" extrusionOk="0">
                  <a:moveTo>
                    <a:pt x="14012" y="1"/>
                  </a:moveTo>
                  <a:lnTo>
                    <a:pt x="0" y="1368"/>
                  </a:lnTo>
                  <a:lnTo>
                    <a:pt x="122" y="2554"/>
                  </a:lnTo>
                  <a:lnTo>
                    <a:pt x="14651" y="669"/>
                  </a:lnTo>
                  <a:cubicBezTo>
                    <a:pt x="14681" y="213"/>
                    <a:pt x="14012" y="1"/>
                    <a:pt x="140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2"/>
            <p:cNvSpPr/>
            <p:nvPr/>
          </p:nvSpPr>
          <p:spPr>
            <a:xfrm>
              <a:off x="7490237" y="4483937"/>
              <a:ext cx="25817" cy="20822"/>
            </a:xfrm>
            <a:custGeom>
              <a:avLst/>
              <a:gdLst/>
              <a:ahLst/>
              <a:cxnLst/>
              <a:rect l="l" t="t" r="r" b="b"/>
              <a:pathLst>
                <a:path w="1287" h="1038" extrusionOk="0">
                  <a:moveTo>
                    <a:pt x="1176" y="0"/>
                  </a:moveTo>
                  <a:cubicBezTo>
                    <a:pt x="1018" y="0"/>
                    <a:pt x="708" y="65"/>
                    <a:pt x="456" y="275"/>
                  </a:cubicBezTo>
                  <a:cubicBezTo>
                    <a:pt x="61" y="610"/>
                    <a:pt x="0" y="1035"/>
                    <a:pt x="61" y="1035"/>
                  </a:cubicBezTo>
                  <a:cubicBezTo>
                    <a:pt x="65" y="1036"/>
                    <a:pt x="69" y="1037"/>
                    <a:pt x="73" y="1037"/>
                  </a:cubicBezTo>
                  <a:cubicBezTo>
                    <a:pt x="163" y="1037"/>
                    <a:pt x="288" y="720"/>
                    <a:pt x="608" y="458"/>
                  </a:cubicBezTo>
                  <a:cubicBezTo>
                    <a:pt x="912" y="184"/>
                    <a:pt x="1277" y="123"/>
                    <a:pt x="1277" y="32"/>
                  </a:cubicBezTo>
                  <a:cubicBezTo>
                    <a:pt x="1286" y="13"/>
                    <a:pt x="1246" y="0"/>
                    <a:pt x="11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2"/>
            <p:cNvSpPr/>
            <p:nvPr/>
          </p:nvSpPr>
          <p:spPr>
            <a:xfrm>
              <a:off x="7529254" y="4493065"/>
              <a:ext cx="19538" cy="25055"/>
            </a:xfrm>
            <a:custGeom>
              <a:avLst/>
              <a:gdLst/>
              <a:ahLst/>
              <a:cxnLst/>
              <a:rect l="l" t="t" r="r" b="b"/>
              <a:pathLst>
                <a:path w="974" h="1249" extrusionOk="0">
                  <a:moveTo>
                    <a:pt x="871" y="1"/>
                  </a:moveTo>
                  <a:cubicBezTo>
                    <a:pt x="738" y="1"/>
                    <a:pt x="455" y="130"/>
                    <a:pt x="244" y="459"/>
                  </a:cubicBezTo>
                  <a:cubicBezTo>
                    <a:pt x="1" y="854"/>
                    <a:pt x="92" y="1249"/>
                    <a:pt x="153" y="1249"/>
                  </a:cubicBezTo>
                  <a:cubicBezTo>
                    <a:pt x="213" y="1249"/>
                    <a:pt x="244" y="915"/>
                    <a:pt x="456" y="580"/>
                  </a:cubicBezTo>
                  <a:cubicBezTo>
                    <a:pt x="669" y="246"/>
                    <a:pt x="973" y="94"/>
                    <a:pt x="943" y="33"/>
                  </a:cubicBezTo>
                  <a:cubicBezTo>
                    <a:pt x="936" y="12"/>
                    <a:pt x="910" y="1"/>
                    <a:pt x="8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2"/>
            <p:cNvSpPr/>
            <p:nvPr/>
          </p:nvSpPr>
          <p:spPr>
            <a:xfrm>
              <a:off x="6625621" y="4159584"/>
              <a:ext cx="238413" cy="347560"/>
            </a:xfrm>
            <a:custGeom>
              <a:avLst/>
              <a:gdLst/>
              <a:ahLst/>
              <a:cxnLst/>
              <a:rect l="l" t="t" r="r" b="b"/>
              <a:pathLst>
                <a:path w="11885" h="17326" extrusionOk="0">
                  <a:moveTo>
                    <a:pt x="3921" y="0"/>
                  </a:moveTo>
                  <a:lnTo>
                    <a:pt x="0" y="15198"/>
                  </a:lnTo>
                  <a:lnTo>
                    <a:pt x="6170" y="17326"/>
                  </a:lnTo>
                  <a:lnTo>
                    <a:pt x="11885" y="3344"/>
                  </a:lnTo>
                  <a:lnTo>
                    <a:pt x="3921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2"/>
            <p:cNvSpPr/>
            <p:nvPr/>
          </p:nvSpPr>
          <p:spPr>
            <a:xfrm>
              <a:off x="6598179" y="4423596"/>
              <a:ext cx="286597" cy="185996"/>
            </a:xfrm>
            <a:custGeom>
              <a:avLst/>
              <a:gdLst/>
              <a:ahLst/>
              <a:cxnLst/>
              <a:rect l="l" t="t" r="r" b="b"/>
              <a:pathLst>
                <a:path w="14287" h="9272" extrusionOk="0">
                  <a:moveTo>
                    <a:pt x="1763" y="1"/>
                  </a:moveTo>
                  <a:lnTo>
                    <a:pt x="0" y="4560"/>
                  </a:lnTo>
                  <a:lnTo>
                    <a:pt x="13922" y="9271"/>
                  </a:lnTo>
                  <a:cubicBezTo>
                    <a:pt x="14286" y="7903"/>
                    <a:pt x="8207" y="2767"/>
                    <a:pt x="8207" y="2767"/>
                  </a:cubicBezTo>
                  <a:lnTo>
                    <a:pt x="8359" y="2341"/>
                  </a:lnTo>
                  <a:lnTo>
                    <a:pt x="8359" y="2341"/>
                  </a:lnTo>
                  <a:cubicBezTo>
                    <a:pt x="8113" y="2363"/>
                    <a:pt x="7868" y="2373"/>
                    <a:pt x="7624" y="2373"/>
                  </a:cubicBezTo>
                  <a:cubicBezTo>
                    <a:pt x="5449" y="2373"/>
                    <a:pt x="3348" y="1531"/>
                    <a:pt x="1763" y="1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2"/>
            <p:cNvSpPr/>
            <p:nvPr/>
          </p:nvSpPr>
          <p:spPr>
            <a:xfrm>
              <a:off x="6639021" y="4462573"/>
              <a:ext cx="23811" cy="22688"/>
            </a:xfrm>
            <a:custGeom>
              <a:avLst/>
              <a:gdLst/>
              <a:ahLst/>
              <a:cxnLst/>
              <a:rect l="l" t="t" r="r" b="b"/>
              <a:pathLst>
                <a:path w="1187" h="1131" extrusionOk="0">
                  <a:moveTo>
                    <a:pt x="617" y="1"/>
                  </a:moveTo>
                  <a:cubicBezTo>
                    <a:pt x="604" y="1"/>
                    <a:pt x="591" y="2"/>
                    <a:pt x="578" y="3"/>
                  </a:cubicBezTo>
                  <a:lnTo>
                    <a:pt x="639" y="3"/>
                  </a:lnTo>
                  <a:cubicBezTo>
                    <a:pt x="335" y="3"/>
                    <a:pt x="92" y="216"/>
                    <a:pt x="31" y="520"/>
                  </a:cubicBezTo>
                  <a:cubicBezTo>
                    <a:pt x="1" y="824"/>
                    <a:pt x="244" y="1097"/>
                    <a:pt x="548" y="1128"/>
                  </a:cubicBezTo>
                  <a:cubicBezTo>
                    <a:pt x="565" y="1129"/>
                    <a:pt x="582" y="1130"/>
                    <a:pt x="600" y="1130"/>
                  </a:cubicBezTo>
                  <a:cubicBezTo>
                    <a:pt x="885" y="1130"/>
                    <a:pt x="1158" y="896"/>
                    <a:pt x="1186" y="580"/>
                  </a:cubicBezTo>
                  <a:cubicBezTo>
                    <a:pt x="1186" y="319"/>
                    <a:pt x="908" y="1"/>
                    <a:pt x="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2"/>
            <p:cNvSpPr/>
            <p:nvPr/>
          </p:nvSpPr>
          <p:spPr>
            <a:xfrm>
              <a:off x="6598780" y="4493105"/>
              <a:ext cx="282946" cy="115867"/>
            </a:xfrm>
            <a:custGeom>
              <a:avLst/>
              <a:gdLst/>
              <a:ahLst/>
              <a:cxnLst/>
              <a:rect l="l" t="t" r="r" b="b"/>
              <a:pathLst>
                <a:path w="14105" h="5776" extrusionOk="0">
                  <a:moveTo>
                    <a:pt x="426" y="1"/>
                  </a:moveTo>
                  <a:lnTo>
                    <a:pt x="1" y="1095"/>
                  </a:lnTo>
                  <a:lnTo>
                    <a:pt x="13892" y="5776"/>
                  </a:lnTo>
                  <a:cubicBezTo>
                    <a:pt x="14104" y="5381"/>
                    <a:pt x="13588" y="4894"/>
                    <a:pt x="13588" y="4894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2"/>
            <p:cNvSpPr/>
            <p:nvPr/>
          </p:nvSpPr>
          <p:spPr>
            <a:xfrm>
              <a:off x="6732321" y="4476515"/>
              <a:ext cx="32196" cy="11314"/>
            </a:xfrm>
            <a:custGeom>
              <a:avLst/>
              <a:gdLst/>
              <a:ahLst/>
              <a:cxnLst/>
              <a:rect l="l" t="t" r="r" b="b"/>
              <a:pathLst>
                <a:path w="1605" h="564" extrusionOk="0">
                  <a:moveTo>
                    <a:pt x="1028" y="0"/>
                  </a:moveTo>
                  <a:cubicBezTo>
                    <a:pt x="935" y="0"/>
                    <a:pt x="835" y="11"/>
                    <a:pt x="730" y="37"/>
                  </a:cubicBezTo>
                  <a:cubicBezTo>
                    <a:pt x="213" y="159"/>
                    <a:pt x="0" y="524"/>
                    <a:pt x="61" y="554"/>
                  </a:cubicBezTo>
                  <a:cubicBezTo>
                    <a:pt x="64" y="561"/>
                    <a:pt x="71" y="564"/>
                    <a:pt x="81" y="564"/>
                  </a:cubicBezTo>
                  <a:cubicBezTo>
                    <a:pt x="159" y="564"/>
                    <a:pt x="439" y="362"/>
                    <a:pt x="791" y="281"/>
                  </a:cubicBezTo>
                  <a:cubicBezTo>
                    <a:pt x="1186" y="189"/>
                    <a:pt x="1551" y="250"/>
                    <a:pt x="1581" y="189"/>
                  </a:cubicBezTo>
                  <a:cubicBezTo>
                    <a:pt x="1605" y="142"/>
                    <a:pt x="1367" y="0"/>
                    <a:pt x="10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2"/>
            <p:cNvSpPr/>
            <p:nvPr/>
          </p:nvSpPr>
          <p:spPr>
            <a:xfrm>
              <a:off x="6762813" y="4500347"/>
              <a:ext cx="26238" cy="17171"/>
            </a:xfrm>
            <a:custGeom>
              <a:avLst/>
              <a:gdLst/>
              <a:ahLst/>
              <a:cxnLst/>
              <a:rect l="l" t="t" r="r" b="b"/>
              <a:pathLst>
                <a:path w="1308" h="856" extrusionOk="0">
                  <a:moveTo>
                    <a:pt x="1036" y="0"/>
                  </a:moveTo>
                  <a:cubicBezTo>
                    <a:pt x="886" y="0"/>
                    <a:pt x="690" y="40"/>
                    <a:pt x="486" y="156"/>
                  </a:cubicBezTo>
                  <a:cubicBezTo>
                    <a:pt x="91" y="430"/>
                    <a:pt x="0" y="825"/>
                    <a:pt x="61" y="855"/>
                  </a:cubicBezTo>
                  <a:cubicBezTo>
                    <a:pt x="122" y="855"/>
                    <a:pt x="304" y="582"/>
                    <a:pt x="638" y="369"/>
                  </a:cubicBezTo>
                  <a:cubicBezTo>
                    <a:pt x="973" y="156"/>
                    <a:pt x="1307" y="156"/>
                    <a:pt x="1307" y="96"/>
                  </a:cubicBezTo>
                  <a:cubicBezTo>
                    <a:pt x="1307" y="48"/>
                    <a:pt x="1199" y="0"/>
                    <a:pt x="10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2"/>
            <p:cNvSpPr/>
            <p:nvPr/>
          </p:nvSpPr>
          <p:spPr>
            <a:xfrm>
              <a:off x="6792081" y="4522473"/>
              <a:ext cx="20140" cy="20080"/>
            </a:xfrm>
            <a:custGeom>
              <a:avLst/>
              <a:gdLst/>
              <a:ahLst/>
              <a:cxnLst/>
              <a:rect l="l" t="t" r="r" b="b"/>
              <a:pathLst>
                <a:path w="1004" h="1001" extrusionOk="0">
                  <a:moveTo>
                    <a:pt x="935" y="0"/>
                  </a:moveTo>
                  <a:cubicBezTo>
                    <a:pt x="815" y="0"/>
                    <a:pt x="558" y="76"/>
                    <a:pt x="335" y="300"/>
                  </a:cubicBezTo>
                  <a:cubicBezTo>
                    <a:pt x="31" y="634"/>
                    <a:pt x="0" y="999"/>
                    <a:pt x="91" y="999"/>
                  </a:cubicBezTo>
                  <a:cubicBezTo>
                    <a:pt x="94" y="1000"/>
                    <a:pt x="98" y="1001"/>
                    <a:pt x="101" y="1001"/>
                  </a:cubicBezTo>
                  <a:cubicBezTo>
                    <a:pt x="165" y="1001"/>
                    <a:pt x="286" y="741"/>
                    <a:pt x="517" y="482"/>
                  </a:cubicBezTo>
                  <a:cubicBezTo>
                    <a:pt x="760" y="239"/>
                    <a:pt x="1003" y="87"/>
                    <a:pt x="1003" y="26"/>
                  </a:cubicBezTo>
                  <a:cubicBezTo>
                    <a:pt x="1003" y="10"/>
                    <a:pt x="978" y="0"/>
                    <a:pt x="9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2"/>
            <p:cNvSpPr/>
            <p:nvPr/>
          </p:nvSpPr>
          <p:spPr>
            <a:xfrm>
              <a:off x="6646343" y="2804739"/>
              <a:ext cx="860975" cy="1612764"/>
            </a:xfrm>
            <a:custGeom>
              <a:avLst/>
              <a:gdLst/>
              <a:ahLst/>
              <a:cxnLst/>
              <a:rect l="l" t="t" r="r" b="b"/>
              <a:pathLst>
                <a:path w="42920" h="80397" extrusionOk="0">
                  <a:moveTo>
                    <a:pt x="14834" y="0"/>
                  </a:moveTo>
                  <a:lnTo>
                    <a:pt x="13557" y="5320"/>
                  </a:lnTo>
                  <a:cubicBezTo>
                    <a:pt x="12068" y="7478"/>
                    <a:pt x="10943" y="9879"/>
                    <a:pt x="10274" y="12432"/>
                  </a:cubicBezTo>
                  <a:cubicBezTo>
                    <a:pt x="10183" y="12827"/>
                    <a:pt x="10122" y="13192"/>
                    <a:pt x="10092" y="13587"/>
                  </a:cubicBezTo>
                  <a:cubicBezTo>
                    <a:pt x="9545" y="16019"/>
                    <a:pt x="9697" y="21429"/>
                    <a:pt x="10609" y="23192"/>
                  </a:cubicBezTo>
                  <a:cubicBezTo>
                    <a:pt x="11916" y="25776"/>
                    <a:pt x="8511" y="44682"/>
                    <a:pt x="8511" y="44682"/>
                  </a:cubicBezTo>
                  <a:cubicBezTo>
                    <a:pt x="8511" y="44682"/>
                    <a:pt x="5715" y="52554"/>
                    <a:pt x="3952" y="57387"/>
                  </a:cubicBezTo>
                  <a:cubicBezTo>
                    <a:pt x="2189" y="62220"/>
                    <a:pt x="1" y="78603"/>
                    <a:pt x="1" y="78603"/>
                  </a:cubicBezTo>
                  <a:lnTo>
                    <a:pt x="7113" y="80336"/>
                  </a:lnTo>
                  <a:lnTo>
                    <a:pt x="18420" y="52068"/>
                  </a:lnTo>
                  <a:cubicBezTo>
                    <a:pt x="18420" y="52068"/>
                    <a:pt x="20548" y="43223"/>
                    <a:pt x="22220" y="35989"/>
                  </a:cubicBezTo>
                  <a:cubicBezTo>
                    <a:pt x="26171" y="41217"/>
                    <a:pt x="30062" y="46202"/>
                    <a:pt x="30062" y="46202"/>
                  </a:cubicBezTo>
                  <a:cubicBezTo>
                    <a:pt x="30700" y="49940"/>
                    <a:pt x="31035" y="53770"/>
                    <a:pt x="31004" y="57570"/>
                  </a:cubicBezTo>
                  <a:cubicBezTo>
                    <a:pt x="31004" y="64165"/>
                    <a:pt x="35655" y="80397"/>
                    <a:pt x="35655" y="80397"/>
                  </a:cubicBezTo>
                  <a:lnTo>
                    <a:pt x="42919" y="79546"/>
                  </a:lnTo>
                  <a:lnTo>
                    <a:pt x="41004" y="48238"/>
                  </a:lnTo>
                  <a:lnTo>
                    <a:pt x="31095" y="15472"/>
                  </a:lnTo>
                  <a:lnTo>
                    <a:pt x="31095" y="2280"/>
                  </a:lnTo>
                  <a:lnTo>
                    <a:pt x="148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2"/>
            <p:cNvSpPr/>
            <p:nvPr/>
          </p:nvSpPr>
          <p:spPr>
            <a:xfrm>
              <a:off x="6950617" y="3310818"/>
              <a:ext cx="198795" cy="290248"/>
            </a:xfrm>
            <a:custGeom>
              <a:avLst/>
              <a:gdLst/>
              <a:ahLst/>
              <a:cxnLst/>
              <a:rect l="l" t="t" r="r" b="b"/>
              <a:pathLst>
                <a:path w="9910" h="14469" extrusionOk="0">
                  <a:moveTo>
                    <a:pt x="0" y="1"/>
                  </a:moveTo>
                  <a:lnTo>
                    <a:pt x="0" y="1"/>
                  </a:lnTo>
                  <a:cubicBezTo>
                    <a:pt x="30" y="61"/>
                    <a:pt x="30" y="92"/>
                    <a:pt x="61" y="153"/>
                  </a:cubicBezTo>
                  <a:cubicBezTo>
                    <a:pt x="152" y="274"/>
                    <a:pt x="243" y="426"/>
                    <a:pt x="334" y="609"/>
                  </a:cubicBezTo>
                  <a:lnTo>
                    <a:pt x="1277" y="2220"/>
                  </a:lnTo>
                  <a:cubicBezTo>
                    <a:pt x="2097" y="3587"/>
                    <a:pt x="3252" y="5441"/>
                    <a:pt x="4590" y="7478"/>
                  </a:cubicBezTo>
                  <a:cubicBezTo>
                    <a:pt x="5927" y="9514"/>
                    <a:pt x="7204" y="11308"/>
                    <a:pt x="8207" y="12524"/>
                  </a:cubicBezTo>
                  <a:cubicBezTo>
                    <a:pt x="8693" y="13162"/>
                    <a:pt x="9119" y="13648"/>
                    <a:pt x="9423" y="13983"/>
                  </a:cubicBezTo>
                  <a:cubicBezTo>
                    <a:pt x="9575" y="14135"/>
                    <a:pt x="9666" y="14256"/>
                    <a:pt x="9787" y="14347"/>
                  </a:cubicBezTo>
                  <a:cubicBezTo>
                    <a:pt x="9818" y="14408"/>
                    <a:pt x="9848" y="14439"/>
                    <a:pt x="9909" y="14469"/>
                  </a:cubicBezTo>
                  <a:cubicBezTo>
                    <a:pt x="9909" y="14469"/>
                    <a:pt x="9879" y="14408"/>
                    <a:pt x="9787" y="14317"/>
                  </a:cubicBezTo>
                  <a:lnTo>
                    <a:pt x="9483" y="13922"/>
                  </a:lnTo>
                  <a:cubicBezTo>
                    <a:pt x="9210" y="13587"/>
                    <a:pt x="8784" y="13071"/>
                    <a:pt x="8328" y="12463"/>
                  </a:cubicBezTo>
                  <a:cubicBezTo>
                    <a:pt x="7356" y="11186"/>
                    <a:pt x="6079" y="9393"/>
                    <a:pt x="4742" y="7387"/>
                  </a:cubicBezTo>
                  <a:cubicBezTo>
                    <a:pt x="3404" y="5350"/>
                    <a:pt x="2249" y="3496"/>
                    <a:pt x="1398" y="2159"/>
                  </a:cubicBezTo>
                  <a:lnTo>
                    <a:pt x="395" y="548"/>
                  </a:lnTo>
                  <a:lnTo>
                    <a:pt x="91" y="122"/>
                  </a:lnTo>
                  <a:cubicBezTo>
                    <a:pt x="30" y="3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2"/>
            <p:cNvSpPr/>
            <p:nvPr/>
          </p:nvSpPr>
          <p:spPr>
            <a:xfrm>
              <a:off x="7010356" y="2868129"/>
              <a:ext cx="199416" cy="97592"/>
            </a:xfrm>
            <a:custGeom>
              <a:avLst/>
              <a:gdLst/>
              <a:ahLst/>
              <a:cxnLst/>
              <a:rect l="l" t="t" r="r" b="b"/>
              <a:pathLst>
                <a:path w="9941" h="4865" extrusionOk="0">
                  <a:moveTo>
                    <a:pt x="9937" y="0"/>
                  </a:moveTo>
                  <a:cubicBezTo>
                    <a:pt x="9894" y="0"/>
                    <a:pt x="9587" y="568"/>
                    <a:pt x="8876" y="1339"/>
                  </a:cubicBezTo>
                  <a:cubicBezTo>
                    <a:pt x="8694" y="1552"/>
                    <a:pt x="8481" y="1734"/>
                    <a:pt x="8299" y="1916"/>
                  </a:cubicBezTo>
                  <a:cubicBezTo>
                    <a:pt x="8056" y="2160"/>
                    <a:pt x="7782" y="2372"/>
                    <a:pt x="7539" y="2555"/>
                  </a:cubicBezTo>
                  <a:cubicBezTo>
                    <a:pt x="6323" y="3467"/>
                    <a:pt x="4955" y="4135"/>
                    <a:pt x="3496" y="4470"/>
                  </a:cubicBezTo>
                  <a:cubicBezTo>
                    <a:pt x="3162" y="4530"/>
                    <a:pt x="2828" y="4591"/>
                    <a:pt x="2524" y="4622"/>
                  </a:cubicBezTo>
                  <a:cubicBezTo>
                    <a:pt x="2250" y="4682"/>
                    <a:pt x="1977" y="4713"/>
                    <a:pt x="1673" y="4713"/>
                  </a:cubicBezTo>
                  <a:cubicBezTo>
                    <a:pt x="1460" y="4725"/>
                    <a:pt x="1265" y="4730"/>
                    <a:pt x="1088" y="4730"/>
                  </a:cubicBezTo>
                  <a:cubicBezTo>
                    <a:pt x="502" y="4730"/>
                    <a:pt x="123" y="4677"/>
                    <a:pt x="26" y="4677"/>
                  </a:cubicBezTo>
                  <a:cubicBezTo>
                    <a:pt x="9" y="4677"/>
                    <a:pt x="1" y="4679"/>
                    <a:pt x="1" y="4682"/>
                  </a:cubicBezTo>
                  <a:cubicBezTo>
                    <a:pt x="122" y="4743"/>
                    <a:pt x="274" y="4774"/>
                    <a:pt x="426" y="4774"/>
                  </a:cubicBezTo>
                  <a:cubicBezTo>
                    <a:pt x="609" y="4804"/>
                    <a:pt x="791" y="4834"/>
                    <a:pt x="973" y="4834"/>
                  </a:cubicBezTo>
                  <a:cubicBezTo>
                    <a:pt x="1217" y="4865"/>
                    <a:pt x="1460" y="4865"/>
                    <a:pt x="1703" y="4865"/>
                  </a:cubicBezTo>
                  <a:cubicBezTo>
                    <a:pt x="1977" y="4865"/>
                    <a:pt x="2280" y="4834"/>
                    <a:pt x="2554" y="4804"/>
                  </a:cubicBezTo>
                  <a:cubicBezTo>
                    <a:pt x="2888" y="4774"/>
                    <a:pt x="3223" y="4713"/>
                    <a:pt x="3527" y="4652"/>
                  </a:cubicBezTo>
                  <a:cubicBezTo>
                    <a:pt x="4287" y="4470"/>
                    <a:pt x="5016" y="4226"/>
                    <a:pt x="5715" y="3922"/>
                  </a:cubicBezTo>
                  <a:cubicBezTo>
                    <a:pt x="6384" y="3588"/>
                    <a:pt x="7053" y="3163"/>
                    <a:pt x="7630" y="2707"/>
                  </a:cubicBezTo>
                  <a:cubicBezTo>
                    <a:pt x="7904" y="2494"/>
                    <a:pt x="8147" y="2281"/>
                    <a:pt x="8390" y="2038"/>
                  </a:cubicBezTo>
                  <a:cubicBezTo>
                    <a:pt x="8603" y="1856"/>
                    <a:pt x="8816" y="1643"/>
                    <a:pt x="8998" y="1430"/>
                  </a:cubicBezTo>
                  <a:cubicBezTo>
                    <a:pt x="9150" y="1248"/>
                    <a:pt x="9302" y="1035"/>
                    <a:pt x="9423" y="853"/>
                  </a:cubicBezTo>
                  <a:cubicBezTo>
                    <a:pt x="9545" y="701"/>
                    <a:pt x="9636" y="549"/>
                    <a:pt x="9727" y="397"/>
                  </a:cubicBezTo>
                  <a:cubicBezTo>
                    <a:pt x="9819" y="275"/>
                    <a:pt x="9879" y="153"/>
                    <a:pt x="9940" y="1"/>
                  </a:cubicBezTo>
                  <a:cubicBezTo>
                    <a:pt x="9939" y="1"/>
                    <a:pt x="9938" y="0"/>
                    <a:pt x="993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2"/>
            <p:cNvSpPr/>
            <p:nvPr/>
          </p:nvSpPr>
          <p:spPr>
            <a:xfrm>
              <a:off x="6860967" y="1694969"/>
              <a:ext cx="402464" cy="410408"/>
            </a:xfrm>
            <a:custGeom>
              <a:avLst/>
              <a:gdLst/>
              <a:ahLst/>
              <a:cxnLst/>
              <a:rect l="l" t="t" r="r" b="b"/>
              <a:pathLst>
                <a:path w="20063" h="20459" extrusionOk="0">
                  <a:moveTo>
                    <a:pt x="11427" y="0"/>
                  </a:moveTo>
                  <a:cubicBezTo>
                    <a:pt x="9125" y="0"/>
                    <a:pt x="6598" y="605"/>
                    <a:pt x="4803" y="1917"/>
                  </a:cubicBezTo>
                  <a:cubicBezTo>
                    <a:pt x="2524" y="3589"/>
                    <a:pt x="1369" y="6416"/>
                    <a:pt x="700" y="9182"/>
                  </a:cubicBezTo>
                  <a:cubicBezTo>
                    <a:pt x="305" y="10884"/>
                    <a:pt x="1" y="13255"/>
                    <a:pt x="335" y="14957"/>
                  </a:cubicBezTo>
                  <a:cubicBezTo>
                    <a:pt x="852" y="17480"/>
                    <a:pt x="3284" y="19212"/>
                    <a:pt x="5533" y="20459"/>
                  </a:cubicBezTo>
                  <a:lnTo>
                    <a:pt x="18725" y="14045"/>
                  </a:lnTo>
                  <a:cubicBezTo>
                    <a:pt x="19728" y="12920"/>
                    <a:pt x="20062" y="8726"/>
                    <a:pt x="18725" y="5565"/>
                  </a:cubicBezTo>
                  <a:cubicBezTo>
                    <a:pt x="18056" y="4015"/>
                    <a:pt x="17478" y="2282"/>
                    <a:pt x="16019" y="1401"/>
                  </a:cubicBezTo>
                  <a:cubicBezTo>
                    <a:pt x="14895" y="671"/>
                    <a:pt x="13649" y="215"/>
                    <a:pt x="12342" y="33"/>
                  </a:cubicBezTo>
                  <a:cubicBezTo>
                    <a:pt x="12042" y="11"/>
                    <a:pt x="11737" y="0"/>
                    <a:pt x="114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2"/>
            <p:cNvSpPr/>
            <p:nvPr/>
          </p:nvSpPr>
          <p:spPr>
            <a:xfrm>
              <a:off x="6946946" y="1737356"/>
              <a:ext cx="292094" cy="676544"/>
            </a:xfrm>
            <a:custGeom>
              <a:avLst/>
              <a:gdLst/>
              <a:ahLst/>
              <a:cxnLst/>
              <a:rect l="l" t="t" r="r" b="b"/>
              <a:pathLst>
                <a:path w="14561" h="33726" extrusionOk="0">
                  <a:moveTo>
                    <a:pt x="9946" y="1"/>
                  </a:moveTo>
                  <a:cubicBezTo>
                    <a:pt x="9844" y="1"/>
                    <a:pt x="9741" y="6"/>
                    <a:pt x="9636" y="17"/>
                  </a:cubicBezTo>
                  <a:lnTo>
                    <a:pt x="1399" y="2175"/>
                  </a:lnTo>
                  <a:cubicBezTo>
                    <a:pt x="609" y="2266"/>
                    <a:pt x="1" y="2965"/>
                    <a:pt x="31" y="3756"/>
                  </a:cubicBezTo>
                  <a:lnTo>
                    <a:pt x="1520" y="22662"/>
                  </a:lnTo>
                  <a:lnTo>
                    <a:pt x="11855" y="33726"/>
                  </a:lnTo>
                  <a:lnTo>
                    <a:pt x="10183" y="24121"/>
                  </a:lnTo>
                  <a:lnTo>
                    <a:pt x="10153" y="20747"/>
                  </a:lnTo>
                  <a:cubicBezTo>
                    <a:pt x="10183" y="19440"/>
                    <a:pt x="10183" y="19349"/>
                    <a:pt x="10183" y="19349"/>
                  </a:cubicBezTo>
                  <a:cubicBezTo>
                    <a:pt x="10183" y="19349"/>
                    <a:pt x="13557" y="18771"/>
                    <a:pt x="14226" y="14364"/>
                  </a:cubicBezTo>
                  <a:cubicBezTo>
                    <a:pt x="14560" y="12145"/>
                    <a:pt x="14439" y="8558"/>
                    <a:pt x="14226" y="5610"/>
                  </a:cubicBezTo>
                  <a:cubicBezTo>
                    <a:pt x="14051" y="3071"/>
                    <a:pt x="12391" y="1"/>
                    <a:pt x="9946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2"/>
            <p:cNvSpPr/>
            <p:nvPr/>
          </p:nvSpPr>
          <p:spPr>
            <a:xfrm>
              <a:off x="7173767" y="1902873"/>
              <a:ext cx="23189" cy="21464"/>
            </a:xfrm>
            <a:custGeom>
              <a:avLst/>
              <a:gdLst/>
              <a:ahLst/>
              <a:cxnLst/>
              <a:rect l="l" t="t" r="r" b="b"/>
              <a:pathLst>
                <a:path w="1156" h="1070" extrusionOk="0">
                  <a:moveTo>
                    <a:pt x="606" y="0"/>
                  </a:moveTo>
                  <a:cubicBezTo>
                    <a:pt x="587" y="0"/>
                    <a:pt x="567" y="1"/>
                    <a:pt x="548" y="3"/>
                  </a:cubicBezTo>
                  <a:cubicBezTo>
                    <a:pt x="244" y="3"/>
                    <a:pt x="1" y="246"/>
                    <a:pt x="1" y="550"/>
                  </a:cubicBezTo>
                  <a:cubicBezTo>
                    <a:pt x="30" y="837"/>
                    <a:pt x="275" y="1070"/>
                    <a:pt x="557" y="1070"/>
                  </a:cubicBezTo>
                  <a:cubicBezTo>
                    <a:pt x="574" y="1070"/>
                    <a:pt x="592" y="1069"/>
                    <a:pt x="609" y="1067"/>
                  </a:cubicBezTo>
                  <a:cubicBezTo>
                    <a:pt x="913" y="1067"/>
                    <a:pt x="1156" y="794"/>
                    <a:pt x="1125" y="490"/>
                  </a:cubicBezTo>
                  <a:cubicBezTo>
                    <a:pt x="1125" y="205"/>
                    <a:pt x="886" y="0"/>
                    <a:pt x="6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2"/>
            <p:cNvSpPr/>
            <p:nvPr/>
          </p:nvSpPr>
          <p:spPr>
            <a:xfrm>
              <a:off x="7170116" y="1876012"/>
              <a:ext cx="47582" cy="12036"/>
            </a:xfrm>
            <a:custGeom>
              <a:avLst/>
              <a:gdLst/>
              <a:ahLst/>
              <a:cxnLst/>
              <a:rect l="l" t="t" r="r" b="b"/>
              <a:pathLst>
                <a:path w="2372" h="600" extrusionOk="0">
                  <a:moveTo>
                    <a:pt x="1319" y="0"/>
                  </a:moveTo>
                  <a:cubicBezTo>
                    <a:pt x="1285" y="0"/>
                    <a:pt x="1251" y="2"/>
                    <a:pt x="1216" y="5"/>
                  </a:cubicBezTo>
                  <a:cubicBezTo>
                    <a:pt x="912" y="5"/>
                    <a:pt x="578" y="96"/>
                    <a:pt x="335" y="278"/>
                  </a:cubicBezTo>
                  <a:cubicBezTo>
                    <a:pt x="122" y="430"/>
                    <a:pt x="0" y="522"/>
                    <a:pt x="92" y="582"/>
                  </a:cubicBezTo>
                  <a:cubicBezTo>
                    <a:pt x="103" y="594"/>
                    <a:pt x="121" y="599"/>
                    <a:pt x="145" y="599"/>
                  </a:cubicBezTo>
                  <a:cubicBezTo>
                    <a:pt x="304" y="599"/>
                    <a:pt x="718" y="366"/>
                    <a:pt x="1247" y="339"/>
                  </a:cubicBezTo>
                  <a:cubicBezTo>
                    <a:pt x="1799" y="339"/>
                    <a:pt x="2201" y="590"/>
                    <a:pt x="2315" y="590"/>
                  </a:cubicBezTo>
                  <a:cubicBezTo>
                    <a:pt x="2327" y="590"/>
                    <a:pt x="2335" y="588"/>
                    <a:pt x="2341" y="582"/>
                  </a:cubicBezTo>
                  <a:cubicBezTo>
                    <a:pt x="2371" y="552"/>
                    <a:pt x="2311" y="430"/>
                    <a:pt x="2098" y="278"/>
                  </a:cubicBezTo>
                  <a:cubicBezTo>
                    <a:pt x="1880" y="115"/>
                    <a:pt x="1613" y="0"/>
                    <a:pt x="131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2"/>
            <p:cNvSpPr/>
            <p:nvPr/>
          </p:nvSpPr>
          <p:spPr>
            <a:xfrm>
              <a:off x="7051219" y="1902873"/>
              <a:ext cx="23189" cy="21464"/>
            </a:xfrm>
            <a:custGeom>
              <a:avLst/>
              <a:gdLst/>
              <a:ahLst/>
              <a:cxnLst/>
              <a:rect l="l" t="t" r="r" b="b"/>
              <a:pathLst>
                <a:path w="1156" h="1070" extrusionOk="0">
                  <a:moveTo>
                    <a:pt x="605" y="0"/>
                  </a:moveTo>
                  <a:cubicBezTo>
                    <a:pt x="586" y="0"/>
                    <a:pt x="567" y="1"/>
                    <a:pt x="547" y="3"/>
                  </a:cubicBezTo>
                  <a:cubicBezTo>
                    <a:pt x="243" y="3"/>
                    <a:pt x="0" y="246"/>
                    <a:pt x="0" y="550"/>
                  </a:cubicBezTo>
                  <a:cubicBezTo>
                    <a:pt x="29" y="837"/>
                    <a:pt x="274" y="1070"/>
                    <a:pt x="557" y="1070"/>
                  </a:cubicBezTo>
                  <a:cubicBezTo>
                    <a:pt x="574" y="1070"/>
                    <a:pt x="591" y="1069"/>
                    <a:pt x="608" y="1067"/>
                  </a:cubicBezTo>
                  <a:cubicBezTo>
                    <a:pt x="912" y="1067"/>
                    <a:pt x="1155" y="794"/>
                    <a:pt x="1155" y="490"/>
                  </a:cubicBezTo>
                  <a:cubicBezTo>
                    <a:pt x="1127" y="205"/>
                    <a:pt x="885" y="0"/>
                    <a:pt x="6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2"/>
            <p:cNvSpPr/>
            <p:nvPr/>
          </p:nvSpPr>
          <p:spPr>
            <a:xfrm>
              <a:off x="7049995" y="1879142"/>
              <a:ext cx="47582" cy="11936"/>
            </a:xfrm>
            <a:custGeom>
              <a:avLst/>
              <a:gdLst/>
              <a:ahLst/>
              <a:cxnLst/>
              <a:rect l="l" t="t" r="r" b="b"/>
              <a:pathLst>
                <a:path w="2372" h="595" extrusionOk="0">
                  <a:moveTo>
                    <a:pt x="1216" y="1"/>
                  </a:moveTo>
                  <a:cubicBezTo>
                    <a:pt x="912" y="1"/>
                    <a:pt x="578" y="92"/>
                    <a:pt x="335" y="274"/>
                  </a:cubicBezTo>
                  <a:cubicBezTo>
                    <a:pt x="122" y="426"/>
                    <a:pt x="1" y="518"/>
                    <a:pt x="92" y="578"/>
                  </a:cubicBezTo>
                  <a:cubicBezTo>
                    <a:pt x="103" y="589"/>
                    <a:pt x="119" y="594"/>
                    <a:pt x="140" y="594"/>
                  </a:cubicBezTo>
                  <a:cubicBezTo>
                    <a:pt x="295" y="594"/>
                    <a:pt x="712" y="335"/>
                    <a:pt x="1247" y="335"/>
                  </a:cubicBezTo>
                  <a:cubicBezTo>
                    <a:pt x="1755" y="335"/>
                    <a:pt x="2169" y="594"/>
                    <a:pt x="2303" y="594"/>
                  </a:cubicBezTo>
                  <a:cubicBezTo>
                    <a:pt x="2321" y="594"/>
                    <a:pt x="2334" y="589"/>
                    <a:pt x="2341" y="578"/>
                  </a:cubicBezTo>
                  <a:cubicBezTo>
                    <a:pt x="2371" y="548"/>
                    <a:pt x="2311" y="426"/>
                    <a:pt x="2098" y="274"/>
                  </a:cubicBezTo>
                  <a:cubicBezTo>
                    <a:pt x="1855" y="92"/>
                    <a:pt x="1551" y="1"/>
                    <a:pt x="121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2"/>
            <p:cNvSpPr/>
            <p:nvPr/>
          </p:nvSpPr>
          <p:spPr>
            <a:xfrm>
              <a:off x="7134148" y="1879142"/>
              <a:ext cx="39037" cy="102547"/>
            </a:xfrm>
            <a:custGeom>
              <a:avLst/>
              <a:gdLst/>
              <a:ahLst/>
              <a:cxnLst/>
              <a:rect l="l" t="t" r="r" b="b"/>
              <a:pathLst>
                <a:path w="1946" h="5112" extrusionOk="0">
                  <a:moveTo>
                    <a:pt x="91" y="1"/>
                  </a:moveTo>
                  <a:lnTo>
                    <a:pt x="91" y="1"/>
                  </a:lnTo>
                  <a:cubicBezTo>
                    <a:pt x="0" y="31"/>
                    <a:pt x="486" y="1429"/>
                    <a:pt x="1125" y="3101"/>
                  </a:cubicBezTo>
                  <a:lnTo>
                    <a:pt x="1611" y="4287"/>
                  </a:lnTo>
                  <a:cubicBezTo>
                    <a:pt x="1672" y="4408"/>
                    <a:pt x="1733" y="4591"/>
                    <a:pt x="1702" y="4743"/>
                  </a:cubicBezTo>
                  <a:cubicBezTo>
                    <a:pt x="1672" y="4864"/>
                    <a:pt x="1550" y="4895"/>
                    <a:pt x="1398" y="4895"/>
                  </a:cubicBezTo>
                  <a:cubicBezTo>
                    <a:pt x="1034" y="4925"/>
                    <a:pt x="699" y="4986"/>
                    <a:pt x="395" y="5077"/>
                  </a:cubicBezTo>
                  <a:cubicBezTo>
                    <a:pt x="537" y="5103"/>
                    <a:pt x="678" y="5112"/>
                    <a:pt x="819" y="5112"/>
                  </a:cubicBezTo>
                  <a:cubicBezTo>
                    <a:pt x="1012" y="5112"/>
                    <a:pt x="1205" y="5094"/>
                    <a:pt x="1398" y="5077"/>
                  </a:cubicBezTo>
                  <a:cubicBezTo>
                    <a:pt x="1490" y="5077"/>
                    <a:pt x="1581" y="5046"/>
                    <a:pt x="1672" y="5046"/>
                  </a:cubicBezTo>
                  <a:cubicBezTo>
                    <a:pt x="1763" y="5016"/>
                    <a:pt x="1885" y="4925"/>
                    <a:pt x="1915" y="4803"/>
                  </a:cubicBezTo>
                  <a:cubicBezTo>
                    <a:pt x="1945" y="4591"/>
                    <a:pt x="1915" y="4378"/>
                    <a:pt x="1824" y="4195"/>
                  </a:cubicBezTo>
                  <a:cubicBezTo>
                    <a:pt x="1672" y="3831"/>
                    <a:pt x="1550" y="3436"/>
                    <a:pt x="1368" y="3010"/>
                  </a:cubicBezTo>
                  <a:cubicBezTo>
                    <a:pt x="730" y="1308"/>
                    <a:pt x="152" y="1"/>
                    <a:pt x="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2"/>
            <p:cNvSpPr/>
            <p:nvPr/>
          </p:nvSpPr>
          <p:spPr>
            <a:xfrm>
              <a:off x="7032322" y="2094990"/>
              <a:ext cx="118916" cy="54002"/>
            </a:xfrm>
            <a:custGeom>
              <a:avLst/>
              <a:gdLst/>
              <a:ahLst/>
              <a:cxnLst/>
              <a:rect l="l" t="t" r="r" b="b"/>
              <a:pathLst>
                <a:path w="5928" h="2692" extrusionOk="0">
                  <a:moveTo>
                    <a:pt x="0" y="1"/>
                  </a:moveTo>
                  <a:cubicBezTo>
                    <a:pt x="0" y="1"/>
                    <a:pt x="1293" y="2691"/>
                    <a:pt x="5056" y="2691"/>
                  </a:cubicBezTo>
                  <a:cubicBezTo>
                    <a:pt x="5333" y="2691"/>
                    <a:pt x="5623" y="2676"/>
                    <a:pt x="5927" y="2645"/>
                  </a:cubicBezTo>
                  <a:lnTo>
                    <a:pt x="5927" y="1521"/>
                  </a:lnTo>
                  <a:cubicBezTo>
                    <a:pt x="5818" y="1524"/>
                    <a:pt x="5709" y="1525"/>
                    <a:pt x="5601" y="1525"/>
                  </a:cubicBezTo>
                  <a:cubicBezTo>
                    <a:pt x="3646" y="1525"/>
                    <a:pt x="1728" y="100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2"/>
            <p:cNvSpPr/>
            <p:nvPr/>
          </p:nvSpPr>
          <p:spPr>
            <a:xfrm>
              <a:off x="7098160" y="1994949"/>
              <a:ext cx="45757" cy="37171"/>
            </a:xfrm>
            <a:custGeom>
              <a:avLst/>
              <a:gdLst/>
              <a:ahLst/>
              <a:cxnLst/>
              <a:rect l="l" t="t" r="r" b="b"/>
              <a:pathLst>
                <a:path w="2281" h="1853" extrusionOk="0">
                  <a:moveTo>
                    <a:pt x="1090" y="0"/>
                  </a:moveTo>
                  <a:cubicBezTo>
                    <a:pt x="1061" y="0"/>
                    <a:pt x="1033" y="1"/>
                    <a:pt x="1004" y="3"/>
                  </a:cubicBezTo>
                  <a:cubicBezTo>
                    <a:pt x="669" y="3"/>
                    <a:pt x="366" y="185"/>
                    <a:pt x="183" y="459"/>
                  </a:cubicBezTo>
                  <a:cubicBezTo>
                    <a:pt x="1" y="763"/>
                    <a:pt x="31" y="1158"/>
                    <a:pt x="214" y="1462"/>
                  </a:cubicBezTo>
                  <a:cubicBezTo>
                    <a:pt x="385" y="1707"/>
                    <a:pt x="694" y="1853"/>
                    <a:pt x="999" y="1853"/>
                  </a:cubicBezTo>
                  <a:cubicBezTo>
                    <a:pt x="1072" y="1853"/>
                    <a:pt x="1146" y="1844"/>
                    <a:pt x="1217" y="1827"/>
                  </a:cubicBezTo>
                  <a:cubicBezTo>
                    <a:pt x="1551" y="1736"/>
                    <a:pt x="1885" y="1523"/>
                    <a:pt x="2128" y="1280"/>
                  </a:cubicBezTo>
                  <a:cubicBezTo>
                    <a:pt x="2220" y="1188"/>
                    <a:pt x="2159" y="1249"/>
                    <a:pt x="2220" y="1158"/>
                  </a:cubicBezTo>
                  <a:cubicBezTo>
                    <a:pt x="2280" y="945"/>
                    <a:pt x="2250" y="763"/>
                    <a:pt x="2159" y="580"/>
                  </a:cubicBezTo>
                  <a:cubicBezTo>
                    <a:pt x="1903" y="210"/>
                    <a:pt x="1513" y="0"/>
                    <a:pt x="109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2"/>
            <p:cNvSpPr/>
            <p:nvPr/>
          </p:nvSpPr>
          <p:spPr>
            <a:xfrm>
              <a:off x="7103696" y="1990055"/>
              <a:ext cx="41444" cy="34844"/>
            </a:xfrm>
            <a:custGeom>
              <a:avLst/>
              <a:gdLst/>
              <a:ahLst/>
              <a:cxnLst/>
              <a:rect l="l" t="t" r="r" b="b"/>
              <a:pathLst>
                <a:path w="2066" h="1737" extrusionOk="0">
                  <a:moveTo>
                    <a:pt x="112" y="0"/>
                  </a:moveTo>
                  <a:cubicBezTo>
                    <a:pt x="77" y="0"/>
                    <a:pt x="1" y="174"/>
                    <a:pt x="29" y="399"/>
                  </a:cubicBezTo>
                  <a:cubicBezTo>
                    <a:pt x="90" y="764"/>
                    <a:pt x="272" y="1128"/>
                    <a:pt x="545" y="1341"/>
                  </a:cubicBezTo>
                  <a:cubicBezTo>
                    <a:pt x="849" y="1584"/>
                    <a:pt x="1245" y="1736"/>
                    <a:pt x="1609" y="1736"/>
                  </a:cubicBezTo>
                  <a:cubicBezTo>
                    <a:pt x="1913" y="1706"/>
                    <a:pt x="2065" y="1706"/>
                    <a:pt x="2065" y="1584"/>
                  </a:cubicBezTo>
                  <a:cubicBezTo>
                    <a:pt x="2065" y="1493"/>
                    <a:pt x="1366" y="1584"/>
                    <a:pt x="789" y="1098"/>
                  </a:cubicBezTo>
                  <a:cubicBezTo>
                    <a:pt x="242" y="642"/>
                    <a:pt x="211" y="4"/>
                    <a:pt x="120" y="4"/>
                  </a:cubicBezTo>
                  <a:cubicBezTo>
                    <a:pt x="118" y="2"/>
                    <a:pt x="115" y="0"/>
                    <a:pt x="1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2"/>
            <p:cNvSpPr/>
            <p:nvPr/>
          </p:nvSpPr>
          <p:spPr>
            <a:xfrm>
              <a:off x="7045722" y="1853906"/>
              <a:ext cx="57331" cy="16068"/>
            </a:xfrm>
            <a:custGeom>
              <a:avLst/>
              <a:gdLst/>
              <a:ahLst/>
              <a:cxnLst/>
              <a:rect l="l" t="t" r="r" b="b"/>
              <a:pathLst>
                <a:path w="2858" h="801" extrusionOk="0">
                  <a:moveTo>
                    <a:pt x="1662" y="0"/>
                  </a:moveTo>
                  <a:cubicBezTo>
                    <a:pt x="1200" y="0"/>
                    <a:pt x="737" y="128"/>
                    <a:pt x="335" y="377"/>
                  </a:cubicBezTo>
                  <a:cubicBezTo>
                    <a:pt x="122" y="529"/>
                    <a:pt x="1" y="681"/>
                    <a:pt x="62" y="742"/>
                  </a:cubicBezTo>
                  <a:cubicBezTo>
                    <a:pt x="87" y="784"/>
                    <a:pt x="149" y="800"/>
                    <a:pt x="241" y="800"/>
                  </a:cubicBezTo>
                  <a:cubicBezTo>
                    <a:pt x="483" y="800"/>
                    <a:pt x="931" y="687"/>
                    <a:pt x="1460" y="621"/>
                  </a:cubicBezTo>
                  <a:cubicBezTo>
                    <a:pt x="2159" y="529"/>
                    <a:pt x="2767" y="590"/>
                    <a:pt x="2828" y="438"/>
                  </a:cubicBezTo>
                  <a:cubicBezTo>
                    <a:pt x="2858" y="347"/>
                    <a:pt x="2706" y="225"/>
                    <a:pt x="2463" y="134"/>
                  </a:cubicBezTo>
                  <a:cubicBezTo>
                    <a:pt x="2204" y="44"/>
                    <a:pt x="1933" y="0"/>
                    <a:pt x="16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2"/>
            <p:cNvSpPr/>
            <p:nvPr/>
          </p:nvSpPr>
          <p:spPr>
            <a:xfrm>
              <a:off x="7170116" y="1832943"/>
              <a:ext cx="43310" cy="13781"/>
            </a:xfrm>
            <a:custGeom>
              <a:avLst/>
              <a:gdLst/>
              <a:ahLst/>
              <a:cxnLst/>
              <a:rect l="l" t="t" r="r" b="b"/>
              <a:pathLst>
                <a:path w="2159" h="687" extrusionOk="0">
                  <a:moveTo>
                    <a:pt x="1051" y="1"/>
                  </a:moveTo>
                  <a:cubicBezTo>
                    <a:pt x="772" y="1"/>
                    <a:pt x="490" y="77"/>
                    <a:pt x="244" y="237"/>
                  </a:cubicBezTo>
                  <a:cubicBezTo>
                    <a:pt x="61" y="358"/>
                    <a:pt x="0" y="510"/>
                    <a:pt x="31" y="571"/>
                  </a:cubicBezTo>
                  <a:cubicBezTo>
                    <a:pt x="86" y="640"/>
                    <a:pt x="204" y="659"/>
                    <a:pt x="362" y="659"/>
                  </a:cubicBezTo>
                  <a:cubicBezTo>
                    <a:pt x="552" y="659"/>
                    <a:pt x="799" y="632"/>
                    <a:pt x="1064" y="632"/>
                  </a:cubicBezTo>
                  <a:cubicBezTo>
                    <a:pt x="1409" y="632"/>
                    <a:pt x="1713" y="686"/>
                    <a:pt x="1904" y="686"/>
                  </a:cubicBezTo>
                  <a:cubicBezTo>
                    <a:pt x="2000" y="686"/>
                    <a:pt x="2067" y="673"/>
                    <a:pt x="2098" y="632"/>
                  </a:cubicBezTo>
                  <a:cubicBezTo>
                    <a:pt x="2159" y="571"/>
                    <a:pt x="2098" y="419"/>
                    <a:pt x="1915" y="267"/>
                  </a:cubicBezTo>
                  <a:cubicBezTo>
                    <a:pt x="1661" y="93"/>
                    <a:pt x="1357" y="1"/>
                    <a:pt x="10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2"/>
            <p:cNvSpPr/>
            <p:nvPr/>
          </p:nvSpPr>
          <p:spPr>
            <a:xfrm>
              <a:off x="6922191" y="1917918"/>
              <a:ext cx="50391" cy="75325"/>
            </a:xfrm>
            <a:custGeom>
              <a:avLst/>
              <a:gdLst/>
              <a:ahLst/>
              <a:cxnLst/>
              <a:rect l="l" t="t" r="r" b="b"/>
              <a:pathLst>
                <a:path w="2512" h="3755" extrusionOk="0">
                  <a:moveTo>
                    <a:pt x="1598" y="1"/>
                  </a:moveTo>
                  <a:cubicBezTo>
                    <a:pt x="889" y="1"/>
                    <a:pt x="0" y="302"/>
                    <a:pt x="19" y="1806"/>
                  </a:cubicBezTo>
                  <a:cubicBezTo>
                    <a:pt x="39" y="3454"/>
                    <a:pt x="1148" y="3754"/>
                    <a:pt x="1880" y="3754"/>
                  </a:cubicBezTo>
                  <a:cubicBezTo>
                    <a:pt x="2242" y="3754"/>
                    <a:pt x="2511" y="3681"/>
                    <a:pt x="2511" y="3661"/>
                  </a:cubicBezTo>
                  <a:cubicBezTo>
                    <a:pt x="2511" y="3600"/>
                    <a:pt x="2450" y="135"/>
                    <a:pt x="2450" y="135"/>
                  </a:cubicBezTo>
                  <a:cubicBezTo>
                    <a:pt x="2427" y="123"/>
                    <a:pt x="2049" y="1"/>
                    <a:pt x="1598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2"/>
            <p:cNvSpPr/>
            <p:nvPr/>
          </p:nvSpPr>
          <p:spPr>
            <a:xfrm>
              <a:off x="6934749" y="1933425"/>
              <a:ext cx="22588" cy="43049"/>
            </a:xfrm>
            <a:custGeom>
              <a:avLst/>
              <a:gdLst/>
              <a:ahLst/>
              <a:cxnLst/>
              <a:rect l="l" t="t" r="r" b="b"/>
              <a:pathLst>
                <a:path w="1126" h="2146" extrusionOk="0">
                  <a:moveTo>
                    <a:pt x="609" y="0"/>
                  </a:moveTo>
                  <a:cubicBezTo>
                    <a:pt x="396" y="61"/>
                    <a:pt x="244" y="182"/>
                    <a:pt x="153" y="395"/>
                  </a:cubicBezTo>
                  <a:cubicBezTo>
                    <a:pt x="62" y="608"/>
                    <a:pt x="1" y="851"/>
                    <a:pt x="31" y="1064"/>
                  </a:cubicBezTo>
                  <a:cubicBezTo>
                    <a:pt x="1" y="1520"/>
                    <a:pt x="244" y="1945"/>
                    <a:pt x="669" y="2128"/>
                  </a:cubicBezTo>
                  <a:cubicBezTo>
                    <a:pt x="714" y="2139"/>
                    <a:pt x="758" y="2146"/>
                    <a:pt x="803" y="2146"/>
                  </a:cubicBezTo>
                  <a:cubicBezTo>
                    <a:pt x="880" y="2146"/>
                    <a:pt x="957" y="2125"/>
                    <a:pt x="1034" y="2067"/>
                  </a:cubicBezTo>
                  <a:cubicBezTo>
                    <a:pt x="1125" y="2037"/>
                    <a:pt x="1125" y="1976"/>
                    <a:pt x="1125" y="1976"/>
                  </a:cubicBezTo>
                  <a:lnTo>
                    <a:pt x="1125" y="1976"/>
                  </a:lnTo>
                  <a:cubicBezTo>
                    <a:pt x="1125" y="1976"/>
                    <a:pt x="1095" y="2006"/>
                    <a:pt x="1004" y="2037"/>
                  </a:cubicBezTo>
                  <a:cubicBezTo>
                    <a:pt x="958" y="2052"/>
                    <a:pt x="905" y="2059"/>
                    <a:pt x="852" y="2059"/>
                  </a:cubicBezTo>
                  <a:cubicBezTo>
                    <a:pt x="799" y="2059"/>
                    <a:pt x="745" y="2052"/>
                    <a:pt x="700" y="2037"/>
                  </a:cubicBezTo>
                  <a:cubicBezTo>
                    <a:pt x="365" y="1824"/>
                    <a:pt x="183" y="1459"/>
                    <a:pt x="183" y="1064"/>
                  </a:cubicBezTo>
                  <a:cubicBezTo>
                    <a:pt x="183" y="881"/>
                    <a:pt x="214" y="669"/>
                    <a:pt x="305" y="456"/>
                  </a:cubicBezTo>
                  <a:cubicBezTo>
                    <a:pt x="365" y="304"/>
                    <a:pt x="487" y="182"/>
                    <a:pt x="639" y="122"/>
                  </a:cubicBezTo>
                  <a:cubicBezTo>
                    <a:pt x="655" y="116"/>
                    <a:pt x="672" y="114"/>
                    <a:pt x="690" y="114"/>
                  </a:cubicBezTo>
                  <a:cubicBezTo>
                    <a:pt x="770" y="114"/>
                    <a:pt x="857" y="168"/>
                    <a:pt x="882" y="243"/>
                  </a:cubicBezTo>
                  <a:cubicBezTo>
                    <a:pt x="913" y="304"/>
                    <a:pt x="913" y="365"/>
                    <a:pt x="913" y="365"/>
                  </a:cubicBezTo>
                  <a:cubicBezTo>
                    <a:pt x="913" y="365"/>
                    <a:pt x="973" y="334"/>
                    <a:pt x="943" y="213"/>
                  </a:cubicBezTo>
                  <a:cubicBezTo>
                    <a:pt x="943" y="152"/>
                    <a:pt x="882" y="122"/>
                    <a:pt x="852" y="61"/>
                  </a:cubicBezTo>
                  <a:cubicBezTo>
                    <a:pt x="791" y="30"/>
                    <a:pt x="700" y="0"/>
                    <a:pt x="60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2"/>
            <p:cNvSpPr/>
            <p:nvPr/>
          </p:nvSpPr>
          <p:spPr>
            <a:xfrm>
              <a:off x="6939022" y="1984638"/>
              <a:ext cx="20140" cy="19579"/>
            </a:xfrm>
            <a:custGeom>
              <a:avLst/>
              <a:gdLst/>
              <a:ahLst/>
              <a:cxnLst/>
              <a:rect l="l" t="t" r="r" b="b"/>
              <a:pathLst>
                <a:path w="1004" h="976" extrusionOk="0">
                  <a:moveTo>
                    <a:pt x="639" y="0"/>
                  </a:moveTo>
                  <a:cubicBezTo>
                    <a:pt x="639" y="31"/>
                    <a:pt x="760" y="91"/>
                    <a:pt x="852" y="243"/>
                  </a:cubicBezTo>
                  <a:cubicBezTo>
                    <a:pt x="882" y="335"/>
                    <a:pt x="882" y="456"/>
                    <a:pt x="882" y="547"/>
                  </a:cubicBezTo>
                  <a:cubicBezTo>
                    <a:pt x="821" y="669"/>
                    <a:pt x="730" y="760"/>
                    <a:pt x="608" y="821"/>
                  </a:cubicBezTo>
                  <a:cubicBezTo>
                    <a:pt x="548" y="851"/>
                    <a:pt x="487" y="867"/>
                    <a:pt x="426" y="867"/>
                  </a:cubicBezTo>
                  <a:cubicBezTo>
                    <a:pt x="365" y="867"/>
                    <a:pt x="304" y="851"/>
                    <a:pt x="244" y="821"/>
                  </a:cubicBezTo>
                  <a:cubicBezTo>
                    <a:pt x="152" y="760"/>
                    <a:pt x="92" y="639"/>
                    <a:pt x="92" y="547"/>
                  </a:cubicBezTo>
                  <a:cubicBezTo>
                    <a:pt x="61" y="426"/>
                    <a:pt x="92" y="335"/>
                    <a:pt x="92" y="243"/>
                  </a:cubicBezTo>
                  <a:lnTo>
                    <a:pt x="92" y="243"/>
                  </a:lnTo>
                  <a:cubicBezTo>
                    <a:pt x="92" y="243"/>
                    <a:pt x="1" y="335"/>
                    <a:pt x="1" y="547"/>
                  </a:cubicBezTo>
                  <a:cubicBezTo>
                    <a:pt x="1" y="699"/>
                    <a:pt x="61" y="821"/>
                    <a:pt x="183" y="912"/>
                  </a:cubicBezTo>
                  <a:cubicBezTo>
                    <a:pt x="277" y="950"/>
                    <a:pt x="371" y="976"/>
                    <a:pt x="472" y="976"/>
                  </a:cubicBezTo>
                  <a:cubicBezTo>
                    <a:pt x="534" y="976"/>
                    <a:pt x="600" y="966"/>
                    <a:pt x="669" y="943"/>
                  </a:cubicBezTo>
                  <a:cubicBezTo>
                    <a:pt x="821" y="882"/>
                    <a:pt x="943" y="760"/>
                    <a:pt x="973" y="578"/>
                  </a:cubicBezTo>
                  <a:cubicBezTo>
                    <a:pt x="1004" y="456"/>
                    <a:pt x="973" y="304"/>
                    <a:pt x="912" y="213"/>
                  </a:cubicBezTo>
                  <a:cubicBezTo>
                    <a:pt x="791" y="31"/>
                    <a:pt x="639" y="0"/>
                    <a:pt x="6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2"/>
            <p:cNvSpPr/>
            <p:nvPr/>
          </p:nvSpPr>
          <p:spPr>
            <a:xfrm>
              <a:off x="7094509" y="1717938"/>
              <a:ext cx="150009" cy="149026"/>
            </a:xfrm>
            <a:custGeom>
              <a:avLst/>
              <a:gdLst/>
              <a:ahLst/>
              <a:cxnLst/>
              <a:rect l="l" t="t" r="r" b="b"/>
              <a:pathLst>
                <a:path w="7478" h="7429" extrusionOk="0">
                  <a:moveTo>
                    <a:pt x="1902" y="0"/>
                  </a:moveTo>
                  <a:cubicBezTo>
                    <a:pt x="1250" y="0"/>
                    <a:pt x="601" y="145"/>
                    <a:pt x="0" y="438"/>
                  </a:cubicBezTo>
                  <a:cubicBezTo>
                    <a:pt x="548" y="2201"/>
                    <a:pt x="1733" y="3660"/>
                    <a:pt x="3314" y="4602"/>
                  </a:cubicBezTo>
                  <a:cubicBezTo>
                    <a:pt x="3982" y="4997"/>
                    <a:pt x="4742" y="5271"/>
                    <a:pt x="5411" y="5666"/>
                  </a:cubicBezTo>
                  <a:cubicBezTo>
                    <a:pt x="6140" y="6000"/>
                    <a:pt x="6718" y="6578"/>
                    <a:pt x="7083" y="7277"/>
                  </a:cubicBezTo>
                  <a:lnTo>
                    <a:pt x="7447" y="7429"/>
                  </a:lnTo>
                  <a:cubicBezTo>
                    <a:pt x="7478" y="6061"/>
                    <a:pt x="7204" y="4693"/>
                    <a:pt x="6687" y="3447"/>
                  </a:cubicBezTo>
                  <a:cubicBezTo>
                    <a:pt x="6140" y="2170"/>
                    <a:pt x="5168" y="1137"/>
                    <a:pt x="3952" y="499"/>
                  </a:cubicBezTo>
                  <a:cubicBezTo>
                    <a:pt x="3306" y="168"/>
                    <a:pt x="2603" y="0"/>
                    <a:pt x="1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2"/>
            <p:cNvSpPr/>
            <p:nvPr/>
          </p:nvSpPr>
          <p:spPr>
            <a:xfrm>
              <a:off x="6907928" y="1724097"/>
              <a:ext cx="205495" cy="199296"/>
            </a:xfrm>
            <a:custGeom>
              <a:avLst/>
              <a:gdLst/>
              <a:ahLst/>
              <a:cxnLst/>
              <a:rect l="l" t="t" r="r" b="b"/>
              <a:pathLst>
                <a:path w="10244" h="9935" extrusionOk="0">
                  <a:moveTo>
                    <a:pt x="8350" y="0"/>
                  </a:moveTo>
                  <a:cubicBezTo>
                    <a:pt x="6280" y="0"/>
                    <a:pt x="3970" y="858"/>
                    <a:pt x="2614" y="2167"/>
                  </a:cubicBezTo>
                  <a:cubicBezTo>
                    <a:pt x="730" y="4022"/>
                    <a:pt x="0" y="6757"/>
                    <a:pt x="791" y="9280"/>
                  </a:cubicBezTo>
                  <a:cubicBezTo>
                    <a:pt x="821" y="9462"/>
                    <a:pt x="912" y="9614"/>
                    <a:pt x="1064" y="9736"/>
                  </a:cubicBezTo>
                  <a:cubicBezTo>
                    <a:pt x="1120" y="9768"/>
                    <a:pt x="1175" y="9779"/>
                    <a:pt x="1231" y="9779"/>
                  </a:cubicBezTo>
                  <a:cubicBezTo>
                    <a:pt x="1356" y="9779"/>
                    <a:pt x="1481" y="9723"/>
                    <a:pt x="1606" y="9723"/>
                  </a:cubicBezTo>
                  <a:cubicBezTo>
                    <a:pt x="1638" y="9723"/>
                    <a:pt x="1670" y="9727"/>
                    <a:pt x="1702" y="9736"/>
                  </a:cubicBezTo>
                  <a:cubicBezTo>
                    <a:pt x="2128" y="9873"/>
                    <a:pt x="2510" y="9935"/>
                    <a:pt x="2856" y="9935"/>
                  </a:cubicBezTo>
                  <a:cubicBezTo>
                    <a:pt x="4963" y="9935"/>
                    <a:pt x="5760" y="7659"/>
                    <a:pt x="6961" y="6301"/>
                  </a:cubicBezTo>
                  <a:cubicBezTo>
                    <a:pt x="8359" y="4690"/>
                    <a:pt x="9879" y="2380"/>
                    <a:pt x="10244" y="283"/>
                  </a:cubicBezTo>
                  <a:cubicBezTo>
                    <a:pt x="9664" y="90"/>
                    <a:pt x="9020" y="0"/>
                    <a:pt x="83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2"/>
            <p:cNvSpPr/>
            <p:nvPr/>
          </p:nvSpPr>
          <p:spPr>
            <a:xfrm>
              <a:off x="7198160" y="1743174"/>
              <a:ext cx="72577" cy="181362"/>
            </a:xfrm>
            <a:custGeom>
              <a:avLst/>
              <a:gdLst/>
              <a:ahLst/>
              <a:cxnLst/>
              <a:rect l="l" t="t" r="r" b="b"/>
              <a:pathLst>
                <a:path w="3618" h="9041" extrusionOk="0">
                  <a:moveTo>
                    <a:pt x="1" y="1"/>
                  </a:moveTo>
                  <a:cubicBezTo>
                    <a:pt x="92" y="92"/>
                    <a:pt x="213" y="213"/>
                    <a:pt x="305" y="305"/>
                  </a:cubicBezTo>
                  <a:cubicBezTo>
                    <a:pt x="487" y="517"/>
                    <a:pt x="761" y="791"/>
                    <a:pt x="1095" y="1186"/>
                  </a:cubicBezTo>
                  <a:cubicBezTo>
                    <a:pt x="1885" y="2189"/>
                    <a:pt x="2524" y="3314"/>
                    <a:pt x="2949" y="4560"/>
                  </a:cubicBezTo>
                  <a:cubicBezTo>
                    <a:pt x="3071" y="4894"/>
                    <a:pt x="3192" y="5259"/>
                    <a:pt x="3253" y="5593"/>
                  </a:cubicBezTo>
                  <a:cubicBezTo>
                    <a:pt x="3344" y="5928"/>
                    <a:pt x="3405" y="6262"/>
                    <a:pt x="3435" y="6596"/>
                  </a:cubicBezTo>
                  <a:cubicBezTo>
                    <a:pt x="3527" y="7174"/>
                    <a:pt x="3405" y="7751"/>
                    <a:pt x="3101" y="8238"/>
                  </a:cubicBezTo>
                  <a:cubicBezTo>
                    <a:pt x="2888" y="8572"/>
                    <a:pt x="2584" y="8815"/>
                    <a:pt x="2220" y="8937"/>
                  </a:cubicBezTo>
                  <a:cubicBezTo>
                    <a:pt x="2068" y="8998"/>
                    <a:pt x="1946" y="8998"/>
                    <a:pt x="1794" y="9028"/>
                  </a:cubicBezTo>
                  <a:cubicBezTo>
                    <a:pt x="1839" y="9037"/>
                    <a:pt x="1883" y="9041"/>
                    <a:pt x="1927" y="9041"/>
                  </a:cubicBezTo>
                  <a:cubicBezTo>
                    <a:pt x="2032" y="9041"/>
                    <a:pt x="2134" y="9019"/>
                    <a:pt x="2220" y="8998"/>
                  </a:cubicBezTo>
                  <a:cubicBezTo>
                    <a:pt x="2615" y="8876"/>
                    <a:pt x="2949" y="8633"/>
                    <a:pt x="3162" y="8299"/>
                  </a:cubicBezTo>
                  <a:cubicBezTo>
                    <a:pt x="3496" y="7782"/>
                    <a:pt x="3618" y="7174"/>
                    <a:pt x="3557" y="6596"/>
                  </a:cubicBezTo>
                  <a:cubicBezTo>
                    <a:pt x="3527" y="6262"/>
                    <a:pt x="3466" y="5897"/>
                    <a:pt x="3375" y="5563"/>
                  </a:cubicBezTo>
                  <a:cubicBezTo>
                    <a:pt x="3010" y="3922"/>
                    <a:pt x="2220" y="2402"/>
                    <a:pt x="1156" y="1125"/>
                  </a:cubicBezTo>
                  <a:cubicBezTo>
                    <a:pt x="913" y="821"/>
                    <a:pt x="639" y="548"/>
                    <a:pt x="335" y="274"/>
                  </a:cubicBezTo>
                  <a:lnTo>
                    <a:pt x="92" y="61"/>
                  </a:lnTo>
                  <a:cubicBezTo>
                    <a:pt x="32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2"/>
            <p:cNvSpPr/>
            <p:nvPr/>
          </p:nvSpPr>
          <p:spPr>
            <a:xfrm>
              <a:off x="6854869" y="2066344"/>
              <a:ext cx="102466" cy="90150"/>
            </a:xfrm>
            <a:custGeom>
              <a:avLst/>
              <a:gdLst/>
              <a:ahLst/>
              <a:cxnLst/>
              <a:rect l="l" t="t" r="r" b="b"/>
              <a:pathLst>
                <a:path w="5108" h="4494" extrusionOk="0">
                  <a:moveTo>
                    <a:pt x="2023" y="1208"/>
                  </a:moveTo>
                  <a:cubicBezTo>
                    <a:pt x="2058" y="1208"/>
                    <a:pt x="2093" y="1211"/>
                    <a:pt x="2129" y="1216"/>
                  </a:cubicBezTo>
                  <a:cubicBezTo>
                    <a:pt x="2554" y="1307"/>
                    <a:pt x="2919" y="1611"/>
                    <a:pt x="3071" y="2037"/>
                  </a:cubicBezTo>
                  <a:cubicBezTo>
                    <a:pt x="3137" y="2169"/>
                    <a:pt x="3183" y="2310"/>
                    <a:pt x="3211" y="2454"/>
                  </a:cubicBezTo>
                  <a:lnTo>
                    <a:pt x="3211" y="2454"/>
                  </a:lnTo>
                  <a:cubicBezTo>
                    <a:pt x="3014" y="2501"/>
                    <a:pt x="2811" y="2525"/>
                    <a:pt x="2603" y="2525"/>
                  </a:cubicBezTo>
                  <a:cubicBezTo>
                    <a:pt x="2567" y="2525"/>
                    <a:pt x="2530" y="2525"/>
                    <a:pt x="2493" y="2523"/>
                  </a:cubicBezTo>
                  <a:cubicBezTo>
                    <a:pt x="2311" y="2493"/>
                    <a:pt x="2098" y="2462"/>
                    <a:pt x="1916" y="2371"/>
                  </a:cubicBezTo>
                  <a:cubicBezTo>
                    <a:pt x="1733" y="2280"/>
                    <a:pt x="1581" y="2158"/>
                    <a:pt x="1490" y="1946"/>
                  </a:cubicBezTo>
                  <a:cubicBezTo>
                    <a:pt x="1399" y="1763"/>
                    <a:pt x="1430" y="1550"/>
                    <a:pt x="1551" y="1398"/>
                  </a:cubicBezTo>
                  <a:cubicBezTo>
                    <a:pt x="1678" y="1272"/>
                    <a:pt x="1847" y="1208"/>
                    <a:pt x="2023" y="1208"/>
                  </a:cubicBezTo>
                  <a:close/>
                  <a:moveTo>
                    <a:pt x="5107" y="0"/>
                  </a:moveTo>
                  <a:cubicBezTo>
                    <a:pt x="5077" y="183"/>
                    <a:pt x="5077" y="335"/>
                    <a:pt x="5047" y="517"/>
                  </a:cubicBezTo>
                  <a:cubicBezTo>
                    <a:pt x="4955" y="1003"/>
                    <a:pt x="4743" y="1429"/>
                    <a:pt x="4408" y="1794"/>
                  </a:cubicBezTo>
                  <a:cubicBezTo>
                    <a:pt x="4107" y="2095"/>
                    <a:pt x="3724" y="2315"/>
                    <a:pt x="3303" y="2431"/>
                  </a:cubicBezTo>
                  <a:lnTo>
                    <a:pt x="3303" y="2431"/>
                  </a:lnTo>
                  <a:cubicBezTo>
                    <a:pt x="3242" y="2059"/>
                    <a:pt x="3064" y="1704"/>
                    <a:pt x="2767" y="1429"/>
                  </a:cubicBezTo>
                  <a:cubicBezTo>
                    <a:pt x="2585" y="1246"/>
                    <a:pt x="2341" y="1125"/>
                    <a:pt x="2098" y="1094"/>
                  </a:cubicBezTo>
                  <a:cubicBezTo>
                    <a:pt x="2047" y="1082"/>
                    <a:pt x="1995" y="1076"/>
                    <a:pt x="1943" y="1076"/>
                  </a:cubicBezTo>
                  <a:cubicBezTo>
                    <a:pt x="1746" y="1076"/>
                    <a:pt x="1550" y="1163"/>
                    <a:pt x="1430" y="1307"/>
                  </a:cubicBezTo>
                  <a:cubicBezTo>
                    <a:pt x="1278" y="1520"/>
                    <a:pt x="1247" y="1794"/>
                    <a:pt x="1338" y="2006"/>
                  </a:cubicBezTo>
                  <a:cubicBezTo>
                    <a:pt x="1460" y="2219"/>
                    <a:pt x="1612" y="2402"/>
                    <a:pt x="1825" y="2493"/>
                  </a:cubicBezTo>
                  <a:cubicBezTo>
                    <a:pt x="2037" y="2553"/>
                    <a:pt x="2250" y="2614"/>
                    <a:pt x="2463" y="2614"/>
                  </a:cubicBezTo>
                  <a:cubicBezTo>
                    <a:pt x="2533" y="2620"/>
                    <a:pt x="2602" y="2623"/>
                    <a:pt x="2671" y="2623"/>
                  </a:cubicBezTo>
                  <a:cubicBezTo>
                    <a:pt x="2861" y="2623"/>
                    <a:pt x="3048" y="2602"/>
                    <a:pt x="3228" y="2561"/>
                  </a:cubicBezTo>
                  <a:lnTo>
                    <a:pt x="3228" y="2561"/>
                  </a:lnTo>
                  <a:cubicBezTo>
                    <a:pt x="3256" y="2780"/>
                    <a:pt x="3242" y="3006"/>
                    <a:pt x="3192" y="3222"/>
                  </a:cubicBezTo>
                  <a:cubicBezTo>
                    <a:pt x="3071" y="3587"/>
                    <a:pt x="2828" y="3891"/>
                    <a:pt x="2524" y="4104"/>
                  </a:cubicBezTo>
                  <a:cubicBezTo>
                    <a:pt x="2250" y="4286"/>
                    <a:pt x="1946" y="4408"/>
                    <a:pt x="1612" y="4408"/>
                  </a:cubicBezTo>
                  <a:cubicBezTo>
                    <a:pt x="1338" y="4408"/>
                    <a:pt x="1065" y="4347"/>
                    <a:pt x="822" y="4225"/>
                  </a:cubicBezTo>
                  <a:cubicBezTo>
                    <a:pt x="639" y="4134"/>
                    <a:pt x="487" y="3982"/>
                    <a:pt x="335" y="3830"/>
                  </a:cubicBezTo>
                  <a:cubicBezTo>
                    <a:pt x="214" y="3709"/>
                    <a:pt x="92" y="3587"/>
                    <a:pt x="1" y="3435"/>
                  </a:cubicBezTo>
                  <a:lnTo>
                    <a:pt x="1" y="3435"/>
                  </a:lnTo>
                  <a:cubicBezTo>
                    <a:pt x="1" y="3496"/>
                    <a:pt x="31" y="3526"/>
                    <a:pt x="62" y="3587"/>
                  </a:cubicBezTo>
                  <a:cubicBezTo>
                    <a:pt x="122" y="3678"/>
                    <a:pt x="183" y="3800"/>
                    <a:pt x="274" y="3891"/>
                  </a:cubicBezTo>
                  <a:cubicBezTo>
                    <a:pt x="426" y="4043"/>
                    <a:pt x="578" y="4195"/>
                    <a:pt x="761" y="4286"/>
                  </a:cubicBezTo>
                  <a:cubicBezTo>
                    <a:pt x="1023" y="4424"/>
                    <a:pt x="1311" y="4493"/>
                    <a:pt x="1595" y="4493"/>
                  </a:cubicBezTo>
                  <a:cubicBezTo>
                    <a:pt x="1936" y="4493"/>
                    <a:pt x="2272" y="4394"/>
                    <a:pt x="2554" y="4195"/>
                  </a:cubicBezTo>
                  <a:cubicBezTo>
                    <a:pt x="3122" y="3810"/>
                    <a:pt x="3381" y="3161"/>
                    <a:pt x="3317" y="2539"/>
                  </a:cubicBezTo>
                  <a:lnTo>
                    <a:pt x="3317" y="2539"/>
                  </a:lnTo>
                  <a:cubicBezTo>
                    <a:pt x="3750" y="2423"/>
                    <a:pt x="4140" y="2190"/>
                    <a:pt x="4439" y="1854"/>
                  </a:cubicBezTo>
                  <a:cubicBezTo>
                    <a:pt x="4773" y="1490"/>
                    <a:pt x="5016" y="1034"/>
                    <a:pt x="5077" y="517"/>
                  </a:cubicBezTo>
                  <a:cubicBezTo>
                    <a:pt x="5077" y="395"/>
                    <a:pt x="5107" y="274"/>
                    <a:pt x="5107" y="122"/>
                  </a:cubicBezTo>
                  <a:cubicBezTo>
                    <a:pt x="5107" y="91"/>
                    <a:pt x="5107" y="31"/>
                    <a:pt x="510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2"/>
            <p:cNvSpPr/>
            <p:nvPr/>
          </p:nvSpPr>
          <p:spPr>
            <a:xfrm>
              <a:off x="6922552" y="2066344"/>
              <a:ext cx="47582" cy="112216"/>
            </a:xfrm>
            <a:custGeom>
              <a:avLst/>
              <a:gdLst/>
              <a:ahLst/>
              <a:cxnLst/>
              <a:rect l="l" t="t" r="r" b="b"/>
              <a:pathLst>
                <a:path w="2372" h="5594" extrusionOk="0">
                  <a:moveTo>
                    <a:pt x="1551" y="0"/>
                  </a:moveTo>
                  <a:cubicBezTo>
                    <a:pt x="1551" y="0"/>
                    <a:pt x="1703" y="335"/>
                    <a:pt x="1855" y="882"/>
                  </a:cubicBezTo>
                  <a:cubicBezTo>
                    <a:pt x="2220" y="2371"/>
                    <a:pt x="1794" y="3921"/>
                    <a:pt x="700" y="4985"/>
                  </a:cubicBezTo>
                  <a:cubicBezTo>
                    <a:pt x="305" y="5411"/>
                    <a:pt x="1" y="5593"/>
                    <a:pt x="1" y="5593"/>
                  </a:cubicBezTo>
                  <a:cubicBezTo>
                    <a:pt x="92" y="5563"/>
                    <a:pt x="153" y="5532"/>
                    <a:pt x="214" y="5471"/>
                  </a:cubicBezTo>
                  <a:cubicBezTo>
                    <a:pt x="426" y="5350"/>
                    <a:pt x="609" y="5198"/>
                    <a:pt x="761" y="5046"/>
                  </a:cubicBezTo>
                  <a:cubicBezTo>
                    <a:pt x="1916" y="3982"/>
                    <a:pt x="2372" y="2371"/>
                    <a:pt x="1946" y="882"/>
                  </a:cubicBezTo>
                  <a:cubicBezTo>
                    <a:pt x="1885" y="639"/>
                    <a:pt x="1794" y="426"/>
                    <a:pt x="1703" y="243"/>
                  </a:cubicBezTo>
                  <a:cubicBezTo>
                    <a:pt x="1673" y="152"/>
                    <a:pt x="1612" y="61"/>
                    <a:pt x="1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2"/>
            <p:cNvSpPr/>
            <p:nvPr/>
          </p:nvSpPr>
          <p:spPr>
            <a:xfrm>
              <a:off x="6895130" y="1712702"/>
              <a:ext cx="207922" cy="135987"/>
            </a:xfrm>
            <a:custGeom>
              <a:avLst/>
              <a:gdLst/>
              <a:ahLst/>
              <a:cxnLst/>
              <a:rect l="l" t="t" r="r" b="b"/>
              <a:pathLst>
                <a:path w="10365" h="6779" extrusionOk="0">
                  <a:moveTo>
                    <a:pt x="10364" y="1"/>
                  </a:moveTo>
                  <a:cubicBezTo>
                    <a:pt x="10359" y="6"/>
                    <a:pt x="10329" y="36"/>
                    <a:pt x="10274" y="91"/>
                  </a:cubicBezTo>
                  <a:lnTo>
                    <a:pt x="10031" y="334"/>
                  </a:lnTo>
                  <a:lnTo>
                    <a:pt x="9848" y="517"/>
                  </a:lnTo>
                  <a:cubicBezTo>
                    <a:pt x="9757" y="608"/>
                    <a:pt x="9696" y="669"/>
                    <a:pt x="9605" y="729"/>
                  </a:cubicBezTo>
                  <a:cubicBezTo>
                    <a:pt x="9423" y="912"/>
                    <a:pt x="9210" y="1064"/>
                    <a:pt x="9028" y="1216"/>
                  </a:cubicBezTo>
                  <a:lnTo>
                    <a:pt x="8663" y="1489"/>
                  </a:lnTo>
                  <a:lnTo>
                    <a:pt x="8298" y="1763"/>
                  </a:lnTo>
                  <a:cubicBezTo>
                    <a:pt x="8024" y="1945"/>
                    <a:pt x="7721" y="2128"/>
                    <a:pt x="7386" y="2310"/>
                  </a:cubicBezTo>
                  <a:cubicBezTo>
                    <a:pt x="6748" y="2675"/>
                    <a:pt x="6018" y="3039"/>
                    <a:pt x="5228" y="3404"/>
                  </a:cubicBezTo>
                  <a:cubicBezTo>
                    <a:pt x="4468" y="3799"/>
                    <a:pt x="3708" y="4134"/>
                    <a:pt x="3070" y="4498"/>
                  </a:cubicBezTo>
                  <a:cubicBezTo>
                    <a:pt x="2736" y="4681"/>
                    <a:pt x="2432" y="4863"/>
                    <a:pt x="2158" y="5045"/>
                  </a:cubicBezTo>
                  <a:cubicBezTo>
                    <a:pt x="2006" y="5137"/>
                    <a:pt x="1885" y="5228"/>
                    <a:pt x="1763" y="5289"/>
                  </a:cubicBezTo>
                  <a:lnTo>
                    <a:pt x="1368" y="5562"/>
                  </a:lnTo>
                  <a:cubicBezTo>
                    <a:pt x="1125" y="5714"/>
                    <a:pt x="942" y="5897"/>
                    <a:pt x="760" y="6049"/>
                  </a:cubicBezTo>
                  <a:cubicBezTo>
                    <a:pt x="699" y="6109"/>
                    <a:pt x="608" y="6170"/>
                    <a:pt x="547" y="6231"/>
                  </a:cubicBezTo>
                  <a:lnTo>
                    <a:pt x="365" y="6444"/>
                  </a:lnTo>
                  <a:cubicBezTo>
                    <a:pt x="243" y="6535"/>
                    <a:pt x="152" y="6626"/>
                    <a:pt x="91" y="6687"/>
                  </a:cubicBezTo>
                  <a:cubicBezTo>
                    <a:pt x="30" y="6748"/>
                    <a:pt x="0" y="6778"/>
                    <a:pt x="0" y="6778"/>
                  </a:cubicBezTo>
                  <a:cubicBezTo>
                    <a:pt x="0" y="6778"/>
                    <a:pt x="61" y="6778"/>
                    <a:pt x="122" y="6717"/>
                  </a:cubicBezTo>
                  <a:lnTo>
                    <a:pt x="395" y="6474"/>
                  </a:lnTo>
                  <a:lnTo>
                    <a:pt x="578" y="6292"/>
                  </a:lnTo>
                  <a:lnTo>
                    <a:pt x="821" y="6079"/>
                  </a:lnTo>
                  <a:cubicBezTo>
                    <a:pt x="1003" y="5957"/>
                    <a:pt x="1185" y="5775"/>
                    <a:pt x="1429" y="5623"/>
                  </a:cubicBezTo>
                  <a:lnTo>
                    <a:pt x="1793" y="5380"/>
                  </a:lnTo>
                  <a:lnTo>
                    <a:pt x="2219" y="5137"/>
                  </a:lnTo>
                  <a:cubicBezTo>
                    <a:pt x="2492" y="4954"/>
                    <a:pt x="2796" y="4772"/>
                    <a:pt x="3131" y="4590"/>
                  </a:cubicBezTo>
                  <a:cubicBezTo>
                    <a:pt x="3769" y="4255"/>
                    <a:pt x="4529" y="3890"/>
                    <a:pt x="5289" y="3526"/>
                  </a:cubicBezTo>
                  <a:cubicBezTo>
                    <a:pt x="6079" y="3161"/>
                    <a:pt x="6809" y="2766"/>
                    <a:pt x="7447" y="2401"/>
                  </a:cubicBezTo>
                  <a:cubicBezTo>
                    <a:pt x="7781" y="2219"/>
                    <a:pt x="8085" y="2036"/>
                    <a:pt x="8359" y="1854"/>
                  </a:cubicBezTo>
                  <a:cubicBezTo>
                    <a:pt x="8480" y="1732"/>
                    <a:pt x="8632" y="1672"/>
                    <a:pt x="8724" y="1580"/>
                  </a:cubicBezTo>
                  <a:lnTo>
                    <a:pt x="9088" y="1276"/>
                  </a:lnTo>
                  <a:cubicBezTo>
                    <a:pt x="9271" y="1124"/>
                    <a:pt x="9483" y="972"/>
                    <a:pt x="9635" y="790"/>
                  </a:cubicBezTo>
                  <a:cubicBezTo>
                    <a:pt x="9727" y="699"/>
                    <a:pt x="9818" y="638"/>
                    <a:pt x="9879" y="577"/>
                  </a:cubicBezTo>
                  <a:lnTo>
                    <a:pt x="10061" y="365"/>
                  </a:lnTo>
                  <a:cubicBezTo>
                    <a:pt x="10152" y="273"/>
                    <a:pt x="10213" y="182"/>
                    <a:pt x="10304" y="91"/>
                  </a:cubicBezTo>
                  <a:cubicBezTo>
                    <a:pt x="10304" y="61"/>
                    <a:pt x="10334" y="31"/>
                    <a:pt x="1036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2"/>
            <p:cNvSpPr/>
            <p:nvPr/>
          </p:nvSpPr>
          <p:spPr>
            <a:xfrm>
              <a:off x="7103656" y="1713304"/>
              <a:ext cx="139036" cy="145134"/>
            </a:xfrm>
            <a:custGeom>
              <a:avLst/>
              <a:gdLst/>
              <a:ahLst/>
              <a:cxnLst/>
              <a:rect l="l" t="t" r="r" b="b"/>
              <a:pathLst>
                <a:path w="6931" h="7235" extrusionOk="0">
                  <a:moveTo>
                    <a:pt x="0" y="0"/>
                  </a:moveTo>
                  <a:lnTo>
                    <a:pt x="0" y="0"/>
                  </a:lnTo>
                  <a:cubicBezTo>
                    <a:pt x="92" y="122"/>
                    <a:pt x="183" y="213"/>
                    <a:pt x="304" y="304"/>
                  </a:cubicBezTo>
                  <a:cubicBezTo>
                    <a:pt x="517" y="487"/>
                    <a:pt x="791" y="730"/>
                    <a:pt x="1186" y="1034"/>
                  </a:cubicBezTo>
                  <a:cubicBezTo>
                    <a:pt x="2189" y="1794"/>
                    <a:pt x="3222" y="2462"/>
                    <a:pt x="4347" y="3070"/>
                  </a:cubicBezTo>
                  <a:cubicBezTo>
                    <a:pt x="4924" y="3374"/>
                    <a:pt x="5472" y="3769"/>
                    <a:pt x="5928" y="4286"/>
                  </a:cubicBezTo>
                  <a:cubicBezTo>
                    <a:pt x="6292" y="4681"/>
                    <a:pt x="6566" y="5167"/>
                    <a:pt x="6687" y="5715"/>
                  </a:cubicBezTo>
                  <a:cubicBezTo>
                    <a:pt x="6809" y="6201"/>
                    <a:pt x="6839" y="6718"/>
                    <a:pt x="6779" y="7234"/>
                  </a:cubicBezTo>
                  <a:cubicBezTo>
                    <a:pt x="6839" y="7113"/>
                    <a:pt x="6870" y="6961"/>
                    <a:pt x="6900" y="6809"/>
                  </a:cubicBezTo>
                  <a:cubicBezTo>
                    <a:pt x="6931" y="6444"/>
                    <a:pt x="6931" y="6049"/>
                    <a:pt x="6839" y="5684"/>
                  </a:cubicBezTo>
                  <a:cubicBezTo>
                    <a:pt x="6718" y="5107"/>
                    <a:pt x="6444" y="4590"/>
                    <a:pt x="6079" y="4164"/>
                  </a:cubicBezTo>
                  <a:cubicBezTo>
                    <a:pt x="5624" y="3648"/>
                    <a:pt x="5046" y="3222"/>
                    <a:pt x="4438" y="2888"/>
                  </a:cubicBezTo>
                  <a:cubicBezTo>
                    <a:pt x="3344" y="2310"/>
                    <a:pt x="2280" y="1642"/>
                    <a:pt x="1277" y="912"/>
                  </a:cubicBezTo>
                  <a:cubicBezTo>
                    <a:pt x="882" y="639"/>
                    <a:pt x="578" y="395"/>
                    <a:pt x="365" y="243"/>
                  </a:cubicBezTo>
                  <a:cubicBezTo>
                    <a:pt x="244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2"/>
            <p:cNvSpPr/>
            <p:nvPr/>
          </p:nvSpPr>
          <p:spPr>
            <a:xfrm>
              <a:off x="6876835" y="1712081"/>
              <a:ext cx="226217" cy="230489"/>
            </a:xfrm>
            <a:custGeom>
              <a:avLst/>
              <a:gdLst/>
              <a:ahLst/>
              <a:cxnLst/>
              <a:rect l="l" t="t" r="r" b="b"/>
              <a:pathLst>
                <a:path w="11277" h="11490" extrusionOk="0">
                  <a:moveTo>
                    <a:pt x="11155" y="0"/>
                  </a:moveTo>
                  <a:lnTo>
                    <a:pt x="11155" y="0"/>
                  </a:lnTo>
                  <a:cubicBezTo>
                    <a:pt x="11216" y="213"/>
                    <a:pt x="11216" y="456"/>
                    <a:pt x="11186" y="669"/>
                  </a:cubicBezTo>
                  <a:cubicBezTo>
                    <a:pt x="11155" y="912"/>
                    <a:pt x="11064" y="1155"/>
                    <a:pt x="10943" y="1399"/>
                  </a:cubicBezTo>
                  <a:cubicBezTo>
                    <a:pt x="10760" y="1703"/>
                    <a:pt x="10578" y="1976"/>
                    <a:pt x="10365" y="2250"/>
                  </a:cubicBezTo>
                  <a:cubicBezTo>
                    <a:pt x="9879" y="2888"/>
                    <a:pt x="9332" y="3648"/>
                    <a:pt x="8693" y="4408"/>
                  </a:cubicBezTo>
                  <a:cubicBezTo>
                    <a:pt x="7964" y="5228"/>
                    <a:pt x="7143" y="5988"/>
                    <a:pt x="6231" y="6627"/>
                  </a:cubicBezTo>
                  <a:cubicBezTo>
                    <a:pt x="5745" y="6931"/>
                    <a:pt x="5259" y="7174"/>
                    <a:pt x="4711" y="7387"/>
                  </a:cubicBezTo>
                  <a:cubicBezTo>
                    <a:pt x="4195" y="7569"/>
                    <a:pt x="3678" y="7721"/>
                    <a:pt x="3192" y="7873"/>
                  </a:cubicBezTo>
                  <a:cubicBezTo>
                    <a:pt x="2310" y="8086"/>
                    <a:pt x="1459" y="8542"/>
                    <a:pt x="790" y="9149"/>
                  </a:cubicBezTo>
                  <a:cubicBezTo>
                    <a:pt x="335" y="9605"/>
                    <a:pt x="61" y="10183"/>
                    <a:pt x="31" y="10821"/>
                  </a:cubicBezTo>
                  <a:cubicBezTo>
                    <a:pt x="0" y="11004"/>
                    <a:pt x="31" y="11156"/>
                    <a:pt x="61" y="11338"/>
                  </a:cubicBezTo>
                  <a:cubicBezTo>
                    <a:pt x="91" y="11399"/>
                    <a:pt x="91" y="11460"/>
                    <a:pt x="122" y="11490"/>
                  </a:cubicBezTo>
                  <a:cubicBezTo>
                    <a:pt x="91" y="11277"/>
                    <a:pt x="91" y="11064"/>
                    <a:pt x="91" y="10852"/>
                  </a:cubicBezTo>
                  <a:cubicBezTo>
                    <a:pt x="183" y="10244"/>
                    <a:pt x="456" y="9697"/>
                    <a:pt x="882" y="9271"/>
                  </a:cubicBezTo>
                  <a:cubicBezTo>
                    <a:pt x="1581" y="8694"/>
                    <a:pt x="2401" y="8268"/>
                    <a:pt x="3252" y="8055"/>
                  </a:cubicBezTo>
                  <a:cubicBezTo>
                    <a:pt x="3739" y="7903"/>
                    <a:pt x="4256" y="7751"/>
                    <a:pt x="4772" y="7569"/>
                  </a:cubicBezTo>
                  <a:cubicBezTo>
                    <a:pt x="5319" y="7356"/>
                    <a:pt x="5867" y="7113"/>
                    <a:pt x="6353" y="6779"/>
                  </a:cubicBezTo>
                  <a:cubicBezTo>
                    <a:pt x="7265" y="6140"/>
                    <a:pt x="8116" y="5380"/>
                    <a:pt x="8815" y="4499"/>
                  </a:cubicBezTo>
                  <a:cubicBezTo>
                    <a:pt x="9484" y="3709"/>
                    <a:pt x="10000" y="2949"/>
                    <a:pt x="10456" y="2310"/>
                  </a:cubicBezTo>
                  <a:cubicBezTo>
                    <a:pt x="10669" y="2037"/>
                    <a:pt x="10851" y="1733"/>
                    <a:pt x="11034" y="1429"/>
                  </a:cubicBezTo>
                  <a:cubicBezTo>
                    <a:pt x="11155" y="1186"/>
                    <a:pt x="11247" y="943"/>
                    <a:pt x="11277" y="669"/>
                  </a:cubicBezTo>
                  <a:cubicBezTo>
                    <a:pt x="11277" y="517"/>
                    <a:pt x="11277" y="335"/>
                    <a:pt x="11247" y="183"/>
                  </a:cubicBezTo>
                  <a:cubicBezTo>
                    <a:pt x="11216" y="122"/>
                    <a:pt x="11216" y="61"/>
                    <a:pt x="1115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2"/>
            <p:cNvSpPr/>
            <p:nvPr/>
          </p:nvSpPr>
          <p:spPr>
            <a:xfrm>
              <a:off x="6798580" y="2178400"/>
              <a:ext cx="497147" cy="672070"/>
            </a:xfrm>
            <a:custGeom>
              <a:avLst/>
              <a:gdLst/>
              <a:ahLst/>
              <a:cxnLst/>
              <a:rect l="l" t="t" r="r" b="b"/>
              <a:pathLst>
                <a:path w="24783" h="33503" extrusionOk="0">
                  <a:moveTo>
                    <a:pt x="8331" y="1"/>
                  </a:moveTo>
                  <a:cubicBezTo>
                    <a:pt x="6557" y="1"/>
                    <a:pt x="4279" y="1182"/>
                    <a:pt x="3232" y="1557"/>
                  </a:cubicBezTo>
                  <a:cubicBezTo>
                    <a:pt x="764" y="2469"/>
                    <a:pt x="1" y="6176"/>
                    <a:pt x="128" y="6176"/>
                  </a:cubicBezTo>
                  <a:cubicBezTo>
                    <a:pt x="144" y="6176"/>
                    <a:pt x="177" y="6111"/>
                    <a:pt x="223" y="5965"/>
                  </a:cubicBezTo>
                  <a:lnTo>
                    <a:pt x="6485" y="26998"/>
                  </a:lnTo>
                  <a:lnTo>
                    <a:pt x="6272" y="29065"/>
                  </a:lnTo>
                  <a:cubicBezTo>
                    <a:pt x="6150" y="30159"/>
                    <a:pt x="6971" y="31163"/>
                    <a:pt x="8856" y="31558"/>
                  </a:cubicBezTo>
                  <a:lnTo>
                    <a:pt x="23598" y="33503"/>
                  </a:lnTo>
                  <a:cubicBezTo>
                    <a:pt x="24054" y="33503"/>
                    <a:pt x="24753" y="32470"/>
                    <a:pt x="24570" y="31436"/>
                  </a:cubicBezTo>
                  <a:lnTo>
                    <a:pt x="23294" y="22105"/>
                  </a:lnTo>
                  <a:cubicBezTo>
                    <a:pt x="23294" y="22105"/>
                    <a:pt x="24783" y="18609"/>
                    <a:pt x="24479" y="15874"/>
                  </a:cubicBezTo>
                  <a:cubicBezTo>
                    <a:pt x="24236" y="13776"/>
                    <a:pt x="19008" y="3351"/>
                    <a:pt x="19008" y="3351"/>
                  </a:cubicBezTo>
                  <a:lnTo>
                    <a:pt x="17488" y="2013"/>
                  </a:lnTo>
                  <a:lnTo>
                    <a:pt x="18673" y="10554"/>
                  </a:lnTo>
                  <a:lnTo>
                    <a:pt x="9008" y="68"/>
                  </a:lnTo>
                  <a:cubicBezTo>
                    <a:pt x="8794" y="21"/>
                    <a:pt x="8567" y="1"/>
                    <a:pt x="8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2"/>
            <p:cNvSpPr/>
            <p:nvPr/>
          </p:nvSpPr>
          <p:spPr>
            <a:xfrm>
              <a:off x="7164017" y="2218159"/>
              <a:ext cx="437208" cy="391351"/>
            </a:xfrm>
            <a:custGeom>
              <a:avLst/>
              <a:gdLst/>
              <a:ahLst/>
              <a:cxnLst/>
              <a:rect l="l" t="t" r="r" b="b"/>
              <a:pathLst>
                <a:path w="21795" h="19509" extrusionOk="0">
                  <a:moveTo>
                    <a:pt x="18572" y="1"/>
                  </a:moveTo>
                  <a:lnTo>
                    <a:pt x="13527" y="700"/>
                  </a:lnTo>
                  <a:lnTo>
                    <a:pt x="14195" y="11946"/>
                  </a:lnTo>
                  <a:cubicBezTo>
                    <a:pt x="14195" y="11946"/>
                    <a:pt x="7569" y="7356"/>
                    <a:pt x="5107" y="5046"/>
                  </a:cubicBezTo>
                  <a:cubicBezTo>
                    <a:pt x="2615" y="2767"/>
                    <a:pt x="1" y="731"/>
                    <a:pt x="1" y="730"/>
                  </a:cubicBezTo>
                  <a:lnTo>
                    <a:pt x="1" y="730"/>
                  </a:lnTo>
                  <a:lnTo>
                    <a:pt x="5411" y="16354"/>
                  </a:lnTo>
                  <a:cubicBezTo>
                    <a:pt x="5411" y="16354"/>
                    <a:pt x="6840" y="17083"/>
                    <a:pt x="11976" y="18755"/>
                  </a:cubicBezTo>
                  <a:cubicBezTo>
                    <a:pt x="13573" y="19262"/>
                    <a:pt x="14825" y="19508"/>
                    <a:pt x="15837" y="19508"/>
                  </a:cubicBezTo>
                  <a:cubicBezTo>
                    <a:pt x="18102" y="19508"/>
                    <a:pt x="19173" y="18278"/>
                    <a:pt x="20244" y="15989"/>
                  </a:cubicBezTo>
                  <a:cubicBezTo>
                    <a:pt x="21794" y="12676"/>
                    <a:pt x="18572" y="1"/>
                    <a:pt x="18572" y="1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7" name="Google Shape;3597;p82"/>
            <p:cNvSpPr/>
            <p:nvPr/>
          </p:nvSpPr>
          <p:spPr>
            <a:xfrm>
              <a:off x="7190236" y="2261449"/>
              <a:ext cx="104292" cy="346958"/>
            </a:xfrm>
            <a:custGeom>
              <a:avLst/>
              <a:gdLst/>
              <a:ahLst/>
              <a:cxnLst/>
              <a:rect l="l" t="t" r="r" b="b"/>
              <a:pathLst>
                <a:path w="5199" h="17296" extrusionOk="0">
                  <a:moveTo>
                    <a:pt x="1" y="1"/>
                  </a:moveTo>
                  <a:cubicBezTo>
                    <a:pt x="31" y="62"/>
                    <a:pt x="61" y="122"/>
                    <a:pt x="92" y="153"/>
                  </a:cubicBezTo>
                  <a:lnTo>
                    <a:pt x="365" y="639"/>
                  </a:lnTo>
                  <a:lnTo>
                    <a:pt x="1399" y="2341"/>
                  </a:lnTo>
                  <a:cubicBezTo>
                    <a:pt x="2523" y="4195"/>
                    <a:pt x="3466" y="6202"/>
                    <a:pt x="4165" y="8268"/>
                  </a:cubicBezTo>
                  <a:cubicBezTo>
                    <a:pt x="4864" y="10335"/>
                    <a:pt x="5046" y="12554"/>
                    <a:pt x="4681" y="14712"/>
                  </a:cubicBezTo>
                  <a:cubicBezTo>
                    <a:pt x="4560" y="15381"/>
                    <a:pt x="4378" y="15989"/>
                    <a:pt x="4104" y="16627"/>
                  </a:cubicBezTo>
                  <a:cubicBezTo>
                    <a:pt x="3952" y="17053"/>
                    <a:pt x="3830" y="17296"/>
                    <a:pt x="3830" y="17296"/>
                  </a:cubicBezTo>
                  <a:cubicBezTo>
                    <a:pt x="3861" y="17296"/>
                    <a:pt x="3891" y="17235"/>
                    <a:pt x="3952" y="17144"/>
                  </a:cubicBezTo>
                  <a:cubicBezTo>
                    <a:pt x="3982" y="17022"/>
                    <a:pt x="4104" y="16870"/>
                    <a:pt x="4195" y="16658"/>
                  </a:cubicBezTo>
                  <a:cubicBezTo>
                    <a:pt x="4469" y="16050"/>
                    <a:pt x="4681" y="15411"/>
                    <a:pt x="4803" y="14743"/>
                  </a:cubicBezTo>
                  <a:cubicBezTo>
                    <a:pt x="5198" y="12554"/>
                    <a:pt x="5046" y="10305"/>
                    <a:pt x="4378" y="8208"/>
                  </a:cubicBezTo>
                  <a:cubicBezTo>
                    <a:pt x="3648" y="6110"/>
                    <a:pt x="2706" y="4135"/>
                    <a:pt x="1490" y="2281"/>
                  </a:cubicBezTo>
                  <a:cubicBezTo>
                    <a:pt x="1064" y="1581"/>
                    <a:pt x="700" y="973"/>
                    <a:pt x="426" y="609"/>
                  </a:cubicBezTo>
                  <a:lnTo>
                    <a:pt x="122" y="153"/>
                  </a:lnTo>
                  <a:cubicBezTo>
                    <a:pt x="61" y="6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8" name="Google Shape;3598;p82"/>
            <p:cNvSpPr/>
            <p:nvPr/>
          </p:nvSpPr>
          <p:spPr>
            <a:xfrm>
              <a:off x="6894508" y="2353866"/>
              <a:ext cx="118916" cy="451490"/>
            </a:xfrm>
            <a:custGeom>
              <a:avLst/>
              <a:gdLst/>
              <a:ahLst/>
              <a:cxnLst/>
              <a:rect l="l" t="t" r="r" b="b"/>
              <a:pathLst>
                <a:path w="5928" h="22507" extrusionOk="0">
                  <a:moveTo>
                    <a:pt x="4200" y="1"/>
                  </a:moveTo>
                  <a:cubicBezTo>
                    <a:pt x="3910" y="1"/>
                    <a:pt x="3622" y="150"/>
                    <a:pt x="3466" y="409"/>
                  </a:cubicBezTo>
                  <a:cubicBezTo>
                    <a:pt x="3253" y="683"/>
                    <a:pt x="2706" y="1078"/>
                    <a:pt x="2615" y="1382"/>
                  </a:cubicBezTo>
                  <a:cubicBezTo>
                    <a:pt x="1764" y="4756"/>
                    <a:pt x="1368" y="8069"/>
                    <a:pt x="517" y="11443"/>
                  </a:cubicBezTo>
                  <a:cubicBezTo>
                    <a:pt x="305" y="12355"/>
                    <a:pt x="1" y="12294"/>
                    <a:pt x="183" y="13206"/>
                  </a:cubicBezTo>
                  <a:cubicBezTo>
                    <a:pt x="487" y="14513"/>
                    <a:pt x="1703" y="18251"/>
                    <a:pt x="1703" y="18251"/>
                  </a:cubicBezTo>
                  <a:cubicBezTo>
                    <a:pt x="1703" y="18251"/>
                    <a:pt x="1551" y="19619"/>
                    <a:pt x="1490" y="20409"/>
                  </a:cubicBezTo>
                  <a:cubicBezTo>
                    <a:pt x="1429" y="21382"/>
                    <a:pt x="2068" y="22264"/>
                    <a:pt x="3010" y="22507"/>
                  </a:cubicBezTo>
                  <a:cubicBezTo>
                    <a:pt x="3861" y="21656"/>
                    <a:pt x="4013" y="20379"/>
                    <a:pt x="4134" y="19163"/>
                  </a:cubicBezTo>
                  <a:cubicBezTo>
                    <a:pt x="4560" y="15394"/>
                    <a:pt x="4986" y="11625"/>
                    <a:pt x="5411" y="7826"/>
                  </a:cubicBezTo>
                  <a:cubicBezTo>
                    <a:pt x="5654" y="5485"/>
                    <a:pt x="5928" y="2993"/>
                    <a:pt x="5016" y="804"/>
                  </a:cubicBezTo>
                  <a:cubicBezTo>
                    <a:pt x="4925" y="470"/>
                    <a:pt x="4682" y="166"/>
                    <a:pt x="4347" y="14"/>
                  </a:cubicBezTo>
                  <a:cubicBezTo>
                    <a:pt x="4298" y="5"/>
                    <a:pt x="4249" y="1"/>
                    <a:pt x="4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9" name="Google Shape;3599;p82"/>
            <p:cNvSpPr/>
            <p:nvPr/>
          </p:nvSpPr>
          <p:spPr>
            <a:xfrm>
              <a:off x="7225000" y="2312683"/>
              <a:ext cx="179878" cy="281703"/>
            </a:xfrm>
            <a:custGeom>
              <a:avLst/>
              <a:gdLst/>
              <a:ahLst/>
              <a:cxnLst/>
              <a:rect l="l" t="t" r="r" b="b"/>
              <a:pathLst>
                <a:path w="8967" h="14043" extrusionOk="0">
                  <a:moveTo>
                    <a:pt x="0" y="0"/>
                  </a:moveTo>
                  <a:cubicBezTo>
                    <a:pt x="3313" y="5623"/>
                    <a:pt x="2918" y="7295"/>
                    <a:pt x="3161" y="8632"/>
                  </a:cubicBezTo>
                  <a:cubicBezTo>
                    <a:pt x="3283" y="9727"/>
                    <a:pt x="3252" y="10851"/>
                    <a:pt x="3040" y="11946"/>
                  </a:cubicBezTo>
                  <a:lnTo>
                    <a:pt x="8967" y="14043"/>
                  </a:lnTo>
                  <a:cubicBezTo>
                    <a:pt x="7477" y="8541"/>
                    <a:pt x="4012" y="404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0" name="Google Shape;3600;p82"/>
            <p:cNvSpPr/>
            <p:nvPr/>
          </p:nvSpPr>
          <p:spPr>
            <a:xfrm>
              <a:off x="7081088" y="2504719"/>
              <a:ext cx="122587" cy="93941"/>
            </a:xfrm>
            <a:custGeom>
              <a:avLst/>
              <a:gdLst/>
              <a:ahLst/>
              <a:cxnLst/>
              <a:rect l="l" t="t" r="r" b="b"/>
              <a:pathLst>
                <a:path w="6111" h="4683" extrusionOk="0">
                  <a:moveTo>
                    <a:pt x="6107" y="0"/>
                  </a:moveTo>
                  <a:cubicBezTo>
                    <a:pt x="6070" y="0"/>
                    <a:pt x="5916" y="447"/>
                    <a:pt x="5563" y="1066"/>
                  </a:cubicBezTo>
                  <a:cubicBezTo>
                    <a:pt x="5350" y="1430"/>
                    <a:pt x="5107" y="1765"/>
                    <a:pt x="4834" y="2099"/>
                  </a:cubicBezTo>
                  <a:cubicBezTo>
                    <a:pt x="4499" y="2494"/>
                    <a:pt x="4104" y="2859"/>
                    <a:pt x="3709" y="3193"/>
                  </a:cubicBezTo>
                  <a:cubicBezTo>
                    <a:pt x="3283" y="3497"/>
                    <a:pt x="2828" y="3771"/>
                    <a:pt x="2372" y="3983"/>
                  </a:cubicBezTo>
                  <a:cubicBezTo>
                    <a:pt x="1976" y="4166"/>
                    <a:pt x="1551" y="4318"/>
                    <a:pt x="1156" y="4439"/>
                  </a:cubicBezTo>
                  <a:cubicBezTo>
                    <a:pt x="457" y="4622"/>
                    <a:pt x="1" y="4652"/>
                    <a:pt x="1" y="4683"/>
                  </a:cubicBezTo>
                  <a:lnTo>
                    <a:pt x="305" y="4683"/>
                  </a:lnTo>
                  <a:cubicBezTo>
                    <a:pt x="609" y="4652"/>
                    <a:pt x="913" y="4622"/>
                    <a:pt x="1186" y="4561"/>
                  </a:cubicBezTo>
                  <a:cubicBezTo>
                    <a:pt x="1612" y="4470"/>
                    <a:pt x="2037" y="4318"/>
                    <a:pt x="2432" y="4166"/>
                  </a:cubicBezTo>
                  <a:cubicBezTo>
                    <a:pt x="3405" y="3710"/>
                    <a:pt x="4287" y="3041"/>
                    <a:pt x="4955" y="2221"/>
                  </a:cubicBezTo>
                  <a:cubicBezTo>
                    <a:pt x="5259" y="1886"/>
                    <a:pt x="5502" y="1521"/>
                    <a:pt x="5685" y="1126"/>
                  </a:cubicBezTo>
                  <a:cubicBezTo>
                    <a:pt x="5776" y="974"/>
                    <a:pt x="5837" y="822"/>
                    <a:pt x="5897" y="670"/>
                  </a:cubicBezTo>
                  <a:cubicBezTo>
                    <a:pt x="5958" y="549"/>
                    <a:pt x="5989" y="427"/>
                    <a:pt x="6019" y="306"/>
                  </a:cubicBezTo>
                  <a:cubicBezTo>
                    <a:pt x="6110" y="123"/>
                    <a:pt x="6110" y="2"/>
                    <a:pt x="6110" y="2"/>
                  </a:cubicBezTo>
                  <a:cubicBezTo>
                    <a:pt x="6109" y="1"/>
                    <a:pt x="6108" y="0"/>
                    <a:pt x="610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1" name="Google Shape;3601;p82"/>
            <p:cNvSpPr/>
            <p:nvPr/>
          </p:nvSpPr>
          <p:spPr>
            <a:xfrm>
              <a:off x="7211580" y="2708390"/>
              <a:ext cx="66479" cy="108003"/>
            </a:xfrm>
            <a:custGeom>
              <a:avLst/>
              <a:gdLst/>
              <a:ahLst/>
              <a:cxnLst/>
              <a:rect l="l" t="t" r="r" b="b"/>
              <a:pathLst>
                <a:path w="3314" h="5384" extrusionOk="0">
                  <a:moveTo>
                    <a:pt x="3283" y="1"/>
                  </a:moveTo>
                  <a:cubicBezTo>
                    <a:pt x="2128" y="1034"/>
                    <a:pt x="1155" y="2250"/>
                    <a:pt x="426" y="3618"/>
                  </a:cubicBezTo>
                  <a:cubicBezTo>
                    <a:pt x="152" y="4013"/>
                    <a:pt x="0" y="4530"/>
                    <a:pt x="31" y="5016"/>
                  </a:cubicBezTo>
                  <a:cubicBezTo>
                    <a:pt x="31" y="5187"/>
                    <a:pt x="137" y="5384"/>
                    <a:pt x="300" y="5384"/>
                  </a:cubicBezTo>
                  <a:cubicBezTo>
                    <a:pt x="311" y="5384"/>
                    <a:pt x="323" y="5383"/>
                    <a:pt x="335" y="5381"/>
                  </a:cubicBezTo>
                  <a:cubicBezTo>
                    <a:pt x="426" y="5381"/>
                    <a:pt x="487" y="5259"/>
                    <a:pt x="548" y="5168"/>
                  </a:cubicBezTo>
                  <a:cubicBezTo>
                    <a:pt x="1490" y="3466"/>
                    <a:pt x="2371" y="2037"/>
                    <a:pt x="3314" y="335"/>
                  </a:cubicBezTo>
                  <a:lnTo>
                    <a:pt x="3283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2" name="Google Shape;3602;p82"/>
            <p:cNvSpPr/>
            <p:nvPr/>
          </p:nvSpPr>
          <p:spPr>
            <a:xfrm>
              <a:off x="7164017" y="2672402"/>
              <a:ext cx="111594" cy="27703"/>
            </a:xfrm>
            <a:custGeom>
              <a:avLst/>
              <a:gdLst/>
              <a:ahLst/>
              <a:cxnLst/>
              <a:rect l="l" t="t" r="r" b="b"/>
              <a:pathLst>
                <a:path w="5563" h="1381" extrusionOk="0">
                  <a:moveTo>
                    <a:pt x="1678" y="1"/>
                  </a:moveTo>
                  <a:cubicBezTo>
                    <a:pt x="1101" y="1"/>
                    <a:pt x="527" y="110"/>
                    <a:pt x="1" y="336"/>
                  </a:cubicBezTo>
                  <a:cubicBezTo>
                    <a:pt x="730" y="944"/>
                    <a:pt x="1611" y="1308"/>
                    <a:pt x="2554" y="1369"/>
                  </a:cubicBezTo>
                  <a:cubicBezTo>
                    <a:pt x="2791" y="1376"/>
                    <a:pt x="3027" y="1380"/>
                    <a:pt x="3264" y="1380"/>
                  </a:cubicBezTo>
                  <a:cubicBezTo>
                    <a:pt x="4030" y="1380"/>
                    <a:pt x="4797" y="1341"/>
                    <a:pt x="5563" y="1248"/>
                  </a:cubicBezTo>
                  <a:lnTo>
                    <a:pt x="5563" y="1065"/>
                  </a:lnTo>
                  <a:cubicBezTo>
                    <a:pt x="4651" y="670"/>
                    <a:pt x="3709" y="336"/>
                    <a:pt x="2736" y="123"/>
                  </a:cubicBezTo>
                  <a:cubicBezTo>
                    <a:pt x="2389" y="42"/>
                    <a:pt x="2033" y="1"/>
                    <a:pt x="16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3" name="Google Shape;3603;p82"/>
            <p:cNvSpPr/>
            <p:nvPr/>
          </p:nvSpPr>
          <p:spPr>
            <a:xfrm>
              <a:off x="7196936" y="2598420"/>
              <a:ext cx="76850" cy="82547"/>
            </a:xfrm>
            <a:custGeom>
              <a:avLst/>
              <a:gdLst/>
              <a:ahLst/>
              <a:cxnLst/>
              <a:rect l="l" t="t" r="r" b="b"/>
              <a:pathLst>
                <a:path w="3831" h="4115" extrusionOk="0">
                  <a:moveTo>
                    <a:pt x="392" y="0"/>
                  </a:moveTo>
                  <a:cubicBezTo>
                    <a:pt x="293" y="0"/>
                    <a:pt x="191" y="34"/>
                    <a:pt x="122" y="103"/>
                  </a:cubicBezTo>
                  <a:cubicBezTo>
                    <a:pt x="31" y="255"/>
                    <a:pt x="1" y="407"/>
                    <a:pt x="62" y="559"/>
                  </a:cubicBezTo>
                  <a:cubicBezTo>
                    <a:pt x="244" y="1015"/>
                    <a:pt x="578" y="1440"/>
                    <a:pt x="1004" y="1714"/>
                  </a:cubicBezTo>
                  <a:cubicBezTo>
                    <a:pt x="1916" y="2474"/>
                    <a:pt x="2888" y="3325"/>
                    <a:pt x="3831" y="4115"/>
                  </a:cubicBezTo>
                  <a:lnTo>
                    <a:pt x="3192" y="2960"/>
                  </a:lnTo>
                  <a:cubicBezTo>
                    <a:pt x="2554" y="1927"/>
                    <a:pt x="1794" y="1015"/>
                    <a:pt x="882" y="224"/>
                  </a:cubicBezTo>
                  <a:cubicBezTo>
                    <a:pt x="761" y="133"/>
                    <a:pt x="639" y="42"/>
                    <a:pt x="487" y="12"/>
                  </a:cubicBezTo>
                  <a:cubicBezTo>
                    <a:pt x="457" y="4"/>
                    <a:pt x="425" y="0"/>
                    <a:pt x="39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4" name="Google Shape;3604;p82"/>
            <p:cNvSpPr/>
            <p:nvPr/>
          </p:nvSpPr>
          <p:spPr>
            <a:xfrm>
              <a:off x="6999383" y="2535230"/>
              <a:ext cx="88445" cy="63430"/>
            </a:xfrm>
            <a:custGeom>
              <a:avLst/>
              <a:gdLst/>
              <a:ahLst/>
              <a:cxnLst/>
              <a:rect l="l" t="t" r="r" b="b"/>
              <a:pathLst>
                <a:path w="4409" h="3162" extrusionOk="0">
                  <a:moveTo>
                    <a:pt x="1" y="0"/>
                  </a:moveTo>
                  <a:lnTo>
                    <a:pt x="1" y="0"/>
                  </a:lnTo>
                  <a:cubicBezTo>
                    <a:pt x="365" y="882"/>
                    <a:pt x="973" y="1642"/>
                    <a:pt x="1794" y="2128"/>
                  </a:cubicBezTo>
                  <a:cubicBezTo>
                    <a:pt x="2554" y="2645"/>
                    <a:pt x="3375" y="2797"/>
                    <a:pt x="4226" y="3162"/>
                  </a:cubicBezTo>
                  <a:lnTo>
                    <a:pt x="4408" y="3162"/>
                  </a:lnTo>
                  <a:cubicBezTo>
                    <a:pt x="3831" y="2402"/>
                    <a:pt x="3192" y="1733"/>
                    <a:pt x="2493" y="1125"/>
                  </a:cubicBezTo>
                  <a:cubicBezTo>
                    <a:pt x="1794" y="487"/>
                    <a:pt x="943" y="122"/>
                    <a:pt x="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5" name="Google Shape;3605;p82"/>
            <p:cNvSpPr/>
            <p:nvPr/>
          </p:nvSpPr>
          <p:spPr>
            <a:xfrm>
              <a:off x="7070717" y="2492923"/>
              <a:ext cx="33560" cy="102687"/>
            </a:xfrm>
            <a:custGeom>
              <a:avLst/>
              <a:gdLst/>
              <a:ahLst/>
              <a:cxnLst/>
              <a:rect l="l" t="t" r="r" b="b"/>
              <a:pathLst>
                <a:path w="1673" h="5119" extrusionOk="0">
                  <a:moveTo>
                    <a:pt x="431" y="1"/>
                  </a:moveTo>
                  <a:cubicBezTo>
                    <a:pt x="398" y="1"/>
                    <a:pt x="366" y="5"/>
                    <a:pt x="335" y="12"/>
                  </a:cubicBezTo>
                  <a:cubicBezTo>
                    <a:pt x="183" y="73"/>
                    <a:pt x="92" y="225"/>
                    <a:pt x="62" y="377"/>
                  </a:cubicBezTo>
                  <a:cubicBezTo>
                    <a:pt x="1" y="894"/>
                    <a:pt x="92" y="1410"/>
                    <a:pt x="305" y="1866"/>
                  </a:cubicBezTo>
                  <a:cubicBezTo>
                    <a:pt x="761" y="2961"/>
                    <a:pt x="1217" y="4024"/>
                    <a:pt x="1642" y="5119"/>
                  </a:cubicBezTo>
                  <a:lnTo>
                    <a:pt x="1673" y="3994"/>
                  </a:lnTo>
                  <a:cubicBezTo>
                    <a:pt x="1612" y="2778"/>
                    <a:pt x="1369" y="1593"/>
                    <a:pt x="913" y="498"/>
                  </a:cubicBezTo>
                  <a:cubicBezTo>
                    <a:pt x="882" y="347"/>
                    <a:pt x="791" y="225"/>
                    <a:pt x="700" y="103"/>
                  </a:cubicBezTo>
                  <a:cubicBezTo>
                    <a:pt x="632" y="35"/>
                    <a:pt x="529" y="1"/>
                    <a:pt x="43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6" name="Google Shape;3606;p82"/>
            <p:cNvSpPr/>
            <p:nvPr/>
          </p:nvSpPr>
          <p:spPr>
            <a:xfrm>
              <a:off x="7459745" y="2538881"/>
              <a:ext cx="110390" cy="65275"/>
            </a:xfrm>
            <a:custGeom>
              <a:avLst/>
              <a:gdLst/>
              <a:ahLst/>
              <a:cxnLst/>
              <a:rect l="l" t="t" r="r" b="b"/>
              <a:pathLst>
                <a:path w="5503" h="3254" extrusionOk="0">
                  <a:moveTo>
                    <a:pt x="5502" y="1"/>
                  </a:moveTo>
                  <a:cubicBezTo>
                    <a:pt x="4043" y="366"/>
                    <a:pt x="2341" y="882"/>
                    <a:pt x="1095" y="1733"/>
                  </a:cubicBezTo>
                  <a:cubicBezTo>
                    <a:pt x="639" y="1977"/>
                    <a:pt x="274" y="2341"/>
                    <a:pt x="61" y="2797"/>
                  </a:cubicBezTo>
                  <a:cubicBezTo>
                    <a:pt x="0" y="2949"/>
                    <a:pt x="0" y="3162"/>
                    <a:pt x="152" y="3253"/>
                  </a:cubicBezTo>
                  <a:cubicBezTo>
                    <a:pt x="274" y="3253"/>
                    <a:pt x="365" y="3223"/>
                    <a:pt x="456" y="3162"/>
                  </a:cubicBezTo>
                  <a:cubicBezTo>
                    <a:pt x="2067" y="2098"/>
                    <a:pt x="3739" y="1369"/>
                    <a:pt x="5350" y="335"/>
                  </a:cubicBezTo>
                  <a:lnTo>
                    <a:pt x="550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7" name="Google Shape;3607;p82"/>
            <p:cNvSpPr/>
            <p:nvPr/>
          </p:nvSpPr>
          <p:spPr>
            <a:xfrm>
              <a:off x="7481691" y="2466946"/>
              <a:ext cx="92095" cy="67081"/>
            </a:xfrm>
            <a:custGeom>
              <a:avLst/>
              <a:gdLst/>
              <a:ahLst/>
              <a:cxnLst/>
              <a:rect l="l" t="t" r="r" b="b"/>
              <a:pathLst>
                <a:path w="4591" h="3344" extrusionOk="0">
                  <a:moveTo>
                    <a:pt x="1" y="0"/>
                  </a:moveTo>
                  <a:lnTo>
                    <a:pt x="1" y="0"/>
                  </a:lnTo>
                  <a:cubicBezTo>
                    <a:pt x="365" y="882"/>
                    <a:pt x="973" y="1611"/>
                    <a:pt x="1794" y="2128"/>
                  </a:cubicBezTo>
                  <a:cubicBezTo>
                    <a:pt x="2645" y="2614"/>
                    <a:pt x="3557" y="3040"/>
                    <a:pt x="4499" y="3344"/>
                  </a:cubicBezTo>
                  <a:lnTo>
                    <a:pt x="4590" y="3131"/>
                  </a:lnTo>
                  <a:cubicBezTo>
                    <a:pt x="3952" y="2401"/>
                    <a:pt x="3283" y="1733"/>
                    <a:pt x="2524" y="1125"/>
                  </a:cubicBezTo>
                  <a:cubicBezTo>
                    <a:pt x="1824" y="486"/>
                    <a:pt x="943" y="122"/>
                    <a:pt x="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8" name="Google Shape;3608;p82"/>
            <p:cNvSpPr/>
            <p:nvPr/>
          </p:nvSpPr>
          <p:spPr>
            <a:xfrm>
              <a:off x="7543898" y="2414267"/>
              <a:ext cx="33540" cy="102687"/>
            </a:xfrm>
            <a:custGeom>
              <a:avLst/>
              <a:gdLst/>
              <a:ahLst/>
              <a:cxnLst/>
              <a:rect l="l" t="t" r="r" b="b"/>
              <a:pathLst>
                <a:path w="1672" h="5119" extrusionOk="0">
                  <a:moveTo>
                    <a:pt x="413" y="1"/>
                  </a:moveTo>
                  <a:cubicBezTo>
                    <a:pt x="378" y="1"/>
                    <a:pt x="342" y="5"/>
                    <a:pt x="304" y="12"/>
                  </a:cubicBezTo>
                  <a:cubicBezTo>
                    <a:pt x="152" y="103"/>
                    <a:pt x="61" y="225"/>
                    <a:pt x="61" y="407"/>
                  </a:cubicBezTo>
                  <a:cubicBezTo>
                    <a:pt x="0" y="894"/>
                    <a:pt x="91" y="1410"/>
                    <a:pt x="304" y="1836"/>
                  </a:cubicBezTo>
                  <a:cubicBezTo>
                    <a:pt x="760" y="2961"/>
                    <a:pt x="1185" y="4024"/>
                    <a:pt x="1641" y="5119"/>
                  </a:cubicBezTo>
                  <a:lnTo>
                    <a:pt x="1672" y="3994"/>
                  </a:lnTo>
                  <a:cubicBezTo>
                    <a:pt x="1611" y="2778"/>
                    <a:pt x="1337" y="1593"/>
                    <a:pt x="912" y="468"/>
                  </a:cubicBezTo>
                  <a:cubicBezTo>
                    <a:pt x="851" y="346"/>
                    <a:pt x="790" y="225"/>
                    <a:pt x="699" y="103"/>
                  </a:cubicBezTo>
                  <a:cubicBezTo>
                    <a:pt x="608" y="35"/>
                    <a:pt x="517" y="1"/>
                    <a:pt x="41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9" name="Google Shape;3609;p82"/>
            <p:cNvSpPr/>
            <p:nvPr/>
          </p:nvSpPr>
          <p:spPr>
            <a:xfrm>
              <a:off x="7293887" y="2388290"/>
              <a:ext cx="90270" cy="181703"/>
            </a:xfrm>
            <a:custGeom>
              <a:avLst/>
              <a:gdLst/>
              <a:ahLst/>
              <a:cxnLst/>
              <a:rect l="l" t="t" r="r" b="b"/>
              <a:pathLst>
                <a:path w="4500" h="9058" extrusionOk="0">
                  <a:moveTo>
                    <a:pt x="913" y="0"/>
                  </a:moveTo>
                  <a:lnTo>
                    <a:pt x="1" y="243"/>
                  </a:lnTo>
                  <a:lnTo>
                    <a:pt x="1581" y="6414"/>
                  </a:lnTo>
                  <a:cubicBezTo>
                    <a:pt x="1612" y="6170"/>
                    <a:pt x="1642" y="5927"/>
                    <a:pt x="1673" y="5684"/>
                  </a:cubicBezTo>
                  <a:lnTo>
                    <a:pt x="2250" y="6748"/>
                  </a:lnTo>
                  <a:cubicBezTo>
                    <a:pt x="2189" y="6474"/>
                    <a:pt x="2189" y="6201"/>
                    <a:pt x="2280" y="5927"/>
                  </a:cubicBezTo>
                  <a:cubicBezTo>
                    <a:pt x="2736" y="6991"/>
                    <a:pt x="3284" y="8055"/>
                    <a:pt x="3891" y="9058"/>
                  </a:cubicBezTo>
                  <a:cubicBezTo>
                    <a:pt x="4074" y="7660"/>
                    <a:pt x="3891" y="6231"/>
                    <a:pt x="3375" y="4924"/>
                  </a:cubicBezTo>
                  <a:lnTo>
                    <a:pt x="3375" y="4924"/>
                  </a:lnTo>
                  <a:cubicBezTo>
                    <a:pt x="3405" y="4985"/>
                    <a:pt x="3466" y="5015"/>
                    <a:pt x="3527" y="5015"/>
                  </a:cubicBezTo>
                  <a:lnTo>
                    <a:pt x="3375" y="4347"/>
                  </a:lnTo>
                  <a:lnTo>
                    <a:pt x="3983" y="4894"/>
                  </a:lnTo>
                  <a:cubicBezTo>
                    <a:pt x="3922" y="4651"/>
                    <a:pt x="3861" y="4438"/>
                    <a:pt x="3800" y="4195"/>
                  </a:cubicBezTo>
                  <a:lnTo>
                    <a:pt x="3800" y="4195"/>
                  </a:lnTo>
                  <a:lnTo>
                    <a:pt x="4499" y="4620"/>
                  </a:lnTo>
                  <a:cubicBezTo>
                    <a:pt x="3618" y="2857"/>
                    <a:pt x="2402" y="1277"/>
                    <a:pt x="9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0" name="Google Shape;3610;p82"/>
            <p:cNvSpPr/>
            <p:nvPr/>
          </p:nvSpPr>
          <p:spPr>
            <a:xfrm>
              <a:off x="7148772" y="2071820"/>
              <a:ext cx="185374" cy="302565"/>
            </a:xfrm>
            <a:custGeom>
              <a:avLst/>
              <a:gdLst/>
              <a:ahLst/>
              <a:cxnLst/>
              <a:rect l="l" t="t" r="r" b="b"/>
              <a:pathLst>
                <a:path w="9241" h="15083" extrusionOk="0">
                  <a:moveTo>
                    <a:pt x="3435" y="1"/>
                  </a:moveTo>
                  <a:cubicBezTo>
                    <a:pt x="2675" y="1247"/>
                    <a:pt x="1520" y="2189"/>
                    <a:pt x="183" y="2676"/>
                  </a:cubicBezTo>
                  <a:cubicBezTo>
                    <a:pt x="183" y="2676"/>
                    <a:pt x="1" y="8147"/>
                    <a:pt x="457" y="9879"/>
                  </a:cubicBezTo>
                  <a:cubicBezTo>
                    <a:pt x="821" y="10974"/>
                    <a:pt x="1368" y="12007"/>
                    <a:pt x="2098" y="12889"/>
                  </a:cubicBezTo>
                  <a:cubicBezTo>
                    <a:pt x="2615" y="14469"/>
                    <a:pt x="6201" y="15047"/>
                    <a:pt x="6201" y="15047"/>
                  </a:cubicBezTo>
                  <a:cubicBezTo>
                    <a:pt x="6201" y="15047"/>
                    <a:pt x="6273" y="15083"/>
                    <a:pt x="6412" y="15083"/>
                  </a:cubicBezTo>
                  <a:cubicBezTo>
                    <a:pt x="6696" y="15083"/>
                    <a:pt x="7259" y="14932"/>
                    <a:pt x="8055" y="14013"/>
                  </a:cubicBezTo>
                  <a:cubicBezTo>
                    <a:pt x="9241" y="12645"/>
                    <a:pt x="7964" y="10943"/>
                    <a:pt x="7964" y="10943"/>
                  </a:cubicBezTo>
                  <a:cubicBezTo>
                    <a:pt x="8451" y="9484"/>
                    <a:pt x="6748" y="7478"/>
                    <a:pt x="6748" y="7478"/>
                  </a:cubicBezTo>
                  <a:cubicBezTo>
                    <a:pt x="6627" y="6202"/>
                    <a:pt x="4438" y="3466"/>
                    <a:pt x="4438" y="3466"/>
                  </a:cubicBezTo>
                  <a:cubicBezTo>
                    <a:pt x="4438" y="2220"/>
                    <a:pt x="3435" y="1"/>
                    <a:pt x="34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1" name="Google Shape;3611;p82"/>
            <p:cNvSpPr/>
            <p:nvPr/>
          </p:nvSpPr>
          <p:spPr>
            <a:xfrm>
              <a:off x="7264018" y="2347628"/>
              <a:ext cx="59779" cy="53259"/>
            </a:xfrm>
            <a:custGeom>
              <a:avLst/>
              <a:gdLst/>
              <a:ahLst/>
              <a:cxnLst/>
              <a:rect l="l" t="t" r="r" b="b"/>
              <a:pathLst>
                <a:path w="2980" h="2655" extrusionOk="0">
                  <a:moveTo>
                    <a:pt x="2231" y="0"/>
                  </a:moveTo>
                  <a:cubicBezTo>
                    <a:pt x="2152" y="0"/>
                    <a:pt x="2075" y="17"/>
                    <a:pt x="2007" y="51"/>
                  </a:cubicBezTo>
                  <a:cubicBezTo>
                    <a:pt x="1794" y="143"/>
                    <a:pt x="1642" y="295"/>
                    <a:pt x="1520" y="477"/>
                  </a:cubicBezTo>
                  <a:cubicBezTo>
                    <a:pt x="1368" y="659"/>
                    <a:pt x="1368" y="781"/>
                    <a:pt x="1186" y="872"/>
                  </a:cubicBezTo>
                  <a:cubicBezTo>
                    <a:pt x="1064" y="1054"/>
                    <a:pt x="791" y="1054"/>
                    <a:pt x="578" y="1054"/>
                  </a:cubicBezTo>
                  <a:cubicBezTo>
                    <a:pt x="365" y="1054"/>
                    <a:pt x="122" y="1115"/>
                    <a:pt x="31" y="1298"/>
                  </a:cubicBezTo>
                  <a:cubicBezTo>
                    <a:pt x="0" y="1480"/>
                    <a:pt x="92" y="1662"/>
                    <a:pt x="244" y="1754"/>
                  </a:cubicBezTo>
                  <a:cubicBezTo>
                    <a:pt x="396" y="1845"/>
                    <a:pt x="548" y="1966"/>
                    <a:pt x="669" y="2088"/>
                  </a:cubicBezTo>
                  <a:cubicBezTo>
                    <a:pt x="760" y="2209"/>
                    <a:pt x="821" y="2361"/>
                    <a:pt x="912" y="2453"/>
                  </a:cubicBezTo>
                  <a:cubicBezTo>
                    <a:pt x="1032" y="2572"/>
                    <a:pt x="1208" y="2654"/>
                    <a:pt x="1381" y="2654"/>
                  </a:cubicBezTo>
                  <a:cubicBezTo>
                    <a:pt x="1428" y="2654"/>
                    <a:pt x="1475" y="2648"/>
                    <a:pt x="1520" y="2635"/>
                  </a:cubicBezTo>
                  <a:cubicBezTo>
                    <a:pt x="1733" y="2605"/>
                    <a:pt x="1946" y="2544"/>
                    <a:pt x="2159" y="2422"/>
                  </a:cubicBezTo>
                  <a:cubicBezTo>
                    <a:pt x="2371" y="2361"/>
                    <a:pt x="2554" y="2240"/>
                    <a:pt x="2706" y="2088"/>
                  </a:cubicBezTo>
                  <a:cubicBezTo>
                    <a:pt x="2888" y="1936"/>
                    <a:pt x="2979" y="1723"/>
                    <a:pt x="2949" y="1510"/>
                  </a:cubicBezTo>
                  <a:cubicBezTo>
                    <a:pt x="2918" y="1358"/>
                    <a:pt x="2858" y="1176"/>
                    <a:pt x="2766" y="1024"/>
                  </a:cubicBezTo>
                  <a:cubicBezTo>
                    <a:pt x="2706" y="720"/>
                    <a:pt x="2797" y="355"/>
                    <a:pt x="2614" y="143"/>
                  </a:cubicBezTo>
                  <a:cubicBezTo>
                    <a:pt x="2500" y="48"/>
                    <a:pt x="2363" y="0"/>
                    <a:pt x="223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2" name="Google Shape;3612;p82"/>
            <p:cNvSpPr/>
            <p:nvPr/>
          </p:nvSpPr>
          <p:spPr>
            <a:xfrm>
              <a:off x="7223155" y="2280366"/>
              <a:ext cx="81123" cy="65857"/>
            </a:xfrm>
            <a:custGeom>
              <a:avLst/>
              <a:gdLst/>
              <a:ahLst/>
              <a:cxnLst/>
              <a:rect l="l" t="t" r="r" b="b"/>
              <a:pathLst>
                <a:path w="4044" h="3283" extrusionOk="0">
                  <a:moveTo>
                    <a:pt x="1" y="0"/>
                  </a:moveTo>
                  <a:cubicBezTo>
                    <a:pt x="1" y="61"/>
                    <a:pt x="1" y="152"/>
                    <a:pt x="31" y="213"/>
                  </a:cubicBezTo>
                  <a:cubicBezTo>
                    <a:pt x="92" y="395"/>
                    <a:pt x="153" y="608"/>
                    <a:pt x="244" y="790"/>
                  </a:cubicBezTo>
                  <a:cubicBezTo>
                    <a:pt x="791" y="2037"/>
                    <a:pt x="1916" y="2918"/>
                    <a:pt x="3223" y="3192"/>
                  </a:cubicBezTo>
                  <a:cubicBezTo>
                    <a:pt x="3436" y="3252"/>
                    <a:pt x="3618" y="3283"/>
                    <a:pt x="3831" y="3283"/>
                  </a:cubicBezTo>
                  <a:lnTo>
                    <a:pt x="4044" y="3283"/>
                  </a:lnTo>
                  <a:cubicBezTo>
                    <a:pt x="4044" y="3252"/>
                    <a:pt x="3740" y="3252"/>
                    <a:pt x="3253" y="3131"/>
                  </a:cubicBezTo>
                  <a:cubicBezTo>
                    <a:pt x="1977" y="2796"/>
                    <a:pt x="882" y="1945"/>
                    <a:pt x="305" y="760"/>
                  </a:cubicBezTo>
                  <a:cubicBezTo>
                    <a:pt x="92" y="30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3" name="Google Shape;3613;p82"/>
            <p:cNvSpPr/>
            <p:nvPr/>
          </p:nvSpPr>
          <p:spPr>
            <a:xfrm>
              <a:off x="7224379" y="2305361"/>
              <a:ext cx="15266" cy="50631"/>
            </a:xfrm>
            <a:custGeom>
              <a:avLst/>
              <a:gdLst/>
              <a:ahLst/>
              <a:cxnLst/>
              <a:rect l="l" t="t" r="r" b="b"/>
              <a:pathLst>
                <a:path w="761" h="2524" extrusionOk="0">
                  <a:moveTo>
                    <a:pt x="548" y="0"/>
                  </a:moveTo>
                  <a:cubicBezTo>
                    <a:pt x="548" y="426"/>
                    <a:pt x="517" y="882"/>
                    <a:pt x="457" y="1307"/>
                  </a:cubicBezTo>
                  <a:cubicBezTo>
                    <a:pt x="335" y="1702"/>
                    <a:pt x="183" y="2128"/>
                    <a:pt x="1" y="2523"/>
                  </a:cubicBezTo>
                  <a:cubicBezTo>
                    <a:pt x="578" y="1794"/>
                    <a:pt x="761" y="882"/>
                    <a:pt x="54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4" name="Google Shape;3614;p82"/>
            <p:cNvSpPr/>
            <p:nvPr/>
          </p:nvSpPr>
          <p:spPr>
            <a:xfrm>
              <a:off x="7215231" y="2272422"/>
              <a:ext cx="96970" cy="26238"/>
            </a:xfrm>
            <a:custGeom>
              <a:avLst/>
              <a:gdLst/>
              <a:ahLst/>
              <a:cxnLst/>
              <a:rect l="l" t="t" r="r" b="b"/>
              <a:pathLst>
                <a:path w="4834" h="130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2" y="62"/>
                    <a:pt x="153" y="153"/>
                  </a:cubicBezTo>
                  <a:cubicBezTo>
                    <a:pt x="274" y="275"/>
                    <a:pt x="426" y="396"/>
                    <a:pt x="578" y="487"/>
                  </a:cubicBezTo>
                  <a:cubicBezTo>
                    <a:pt x="821" y="639"/>
                    <a:pt x="1065" y="791"/>
                    <a:pt x="1308" y="882"/>
                  </a:cubicBezTo>
                  <a:cubicBezTo>
                    <a:pt x="1612" y="1034"/>
                    <a:pt x="1946" y="1126"/>
                    <a:pt x="2280" y="1217"/>
                  </a:cubicBezTo>
                  <a:cubicBezTo>
                    <a:pt x="2615" y="1278"/>
                    <a:pt x="2949" y="1308"/>
                    <a:pt x="3284" y="1308"/>
                  </a:cubicBezTo>
                  <a:cubicBezTo>
                    <a:pt x="3557" y="1308"/>
                    <a:pt x="3831" y="1278"/>
                    <a:pt x="4104" y="1217"/>
                  </a:cubicBezTo>
                  <a:cubicBezTo>
                    <a:pt x="4287" y="1186"/>
                    <a:pt x="4469" y="1156"/>
                    <a:pt x="4651" y="1095"/>
                  </a:cubicBezTo>
                  <a:cubicBezTo>
                    <a:pt x="4712" y="1065"/>
                    <a:pt x="4773" y="1034"/>
                    <a:pt x="4834" y="1004"/>
                  </a:cubicBezTo>
                  <a:cubicBezTo>
                    <a:pt x="4834" y="1000"/>
                    <a:pt x="4829" y="998"/>
                    <a:pt x="4819" y="998"/>
                  </a:cubicBezTo>
                  <a:cubicBezTo>
                    <a:pt x="4757" y="998"/>
                    <a:pt x="4495" y="1077"/>
                    <a:pt x="4074" y="1156"/>
                  </a:cubicBezTo>
                  <a:cubicBezTo>
                    <a:pt x="3800" y="1186"/>
                    <a:pt x="3527" y="1186"/>
                    <a:pt x="3253" y="1186"/>
                  </a:cubicBezTo>
                  <a:cubicBezTo>
                    <a:pt x="2949" y="1186"/>
                    <a:pt x="2615" y="1156"/>
                    <a:pt x="2280" y="1095"/>
                  </a:cubicBezTo>
                  <a:cubicBezTo>
                    <a:pt x="1946" y="1004"/>
                    <a:pt x="1642" y="913"/>
                    <a:pt x="1338" y="791"/>
                  </a:cubicBezTo>
                  <a:cubicBezTo>
                    <a:pt x="1095" y="700"/>
                    <a:pt x="852" y="548"/>
                    <a:pt x="609" y="426"/>
                  </a:cubicBezTo>
                  <a:cubicBezTo>
                    <a:pt x="244" y="18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5" name="Google Shape;3615;p82"/>
            <p:cNvSpPr/>
            <p:nvPr/>
          </p:nvSpPr>
          <p:spPr>
            <a:xfrm>
              <a:off x="7185361" y="2265120"/>
              <a:ext cx="31113" cy="63430"/>
            </a:xfrm>
            <a:custGeom>
              <a:avLst/>
              <a:gdLst/>
              <a:ahLst/>
              <a:cxnLst/>
              <a:rect l="l" t="t" r="r" b="b"/>
              <a:pathLst>
                <a:path w="1551" h="3162" extrusionOk="0">
                  <a:moveTo>
                    <a:pt x="1551" y="0"/>
                  </a:moveTo>
                  <a:lnTo>
                    <a:pt x="1551" y="0"/>
                  </a:lnTo>
                  <a:cubicBezTo>
                    <a:pt x="1399" y="1186"/>
                    <a:pt x="851" y="2310"/>
                    <a:pt x="0" y="3161"/>
                  </a:cubicBezTo>
                  <a:cubicBezTo>
                    <a:pt x="152" y="3040"/>
                    <a:pt x="274" y="2949"/>
                    <a:pt x="396" y="2797"/>
                  </a:cubicBezTo>
                  <a:cubicBezTo>
                    <a:pt x="699" y="2493"/>
                    <a:pt x="943" y="2158"/>
                    <a:pt x="1155" y="1763"/>
                  </a:cubicBezTo>
                  <a:cubicBezTo>
                    <a:pt x="1338" y="1368"/>
                    <a:pt x="1459" y="973"/>
                    <a:pt x="1520" y="547"/>
                  </a:cubicBezTo>
                  <a:cubicBezTo>
                    <a:pt x="1551" y="365"/>
                    <a:pt x="1551" y="183"/>
                    <a:pt x="155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6" name="Google Shape;3616;p82"/>
            <p:cNvSpPr/>
            <p:nvPr/>
          </p:nvSpPr>
          <p:spPr>
            <a:xfrm>
              <a:off x="7200607" y="2224257"/>
              <a:ext cx="98796" cy="29909"/>
            </a:xfrm>
            <a:custGeom>
              <a:avLst/>
              <a:gdLst/>
              <a:ahLst/>
              <a:cxnLst/>
              <a:rect l="l" t="t" r="r" b="b"/>
              <a:pathLst>
                <a:path w="4925" h="1491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2"/>
                    <a:pt x="91" y="122"/>
                    <a:pt x="152" y="153"/>
                  </a:cubicBezTo>
                  <a:cubicBezTo>
                    <a:pt x="274" y="305"/>
                    <a:pt x="426" y="426"/>
                    <a:pt x="578" y="548"/>
                  </a:cubicBezTo>
                  <a:cubicBezTo>
                    <a:pt x="1095" y="913"/>
                    <a:pt x="1672" y="1186"/>
                    <a:pt x="2280" y="1338"/>
                  </a:cubicBezTo>
                  <a:cubicBezTo>
                    <a:pt x="2645" y="1429"/>
                    <a:pt x="2979" y="1460"/>
                    <a:pt x="3313" y="1490"/>
                  </a:cubicBezTo>
                  <a:cubicBezTo>
                    <a:pt x="3617" y="1490"/>
                    <a:pt x="3891" y="1490"/>
                    <a:pt x="4164" y="1429"/>
                  </a:cubicBezTo>
                  <a:cubicBezTo>
                    <a:pt x="4347" y="1399"/>
                    <a:pt x="4560" y="1369"/>
                    <a:pt x="4742" y="1308"/>
                  </a:cubicBezTo>
                  <a:cubicBezTo>
                    <a:pt x="4803" y="1277"/>
                    <a:pt x="4864" y="1247"/>
                    <a:pt x="4924" y="1217"/>
                  </a:cubicBezTo>
                  <a:lnTo>
                    <a:pt x="4924" y="1217"/>
                  </a:lnTo>
                  <a:cubicBezTo>
                    <a:pt x="4924" y="1217"/>
                    <a:pt x="4651" y="1308"/>
                    <a:pt x="4164" y="1338"/>
                  </a:cubicBezTo>
                  <a:cubicBezTo>
                    <a:pt x="3971" y="1360"/>
                    <a:pt x="3778" y="1381"/>
                    <a:pt x="3584" y="1381"/>
                  </a:cubicBezTo>
                  <a:cubicBezTo>
                    <a:pt x="3504" y="1381"/>
                    <a:pt x="3424" y="1377"/>
                    <a:pt x="3344" y="1369"/>
                  </a:cubicBezTo>
                  <a:cubicBezTo>
                    <a:pt x="2371" y="1308"/>
                    <a:pt x="1429" y="1004"/>
                    <a:pt x="639" y="457"/>
                  </a:cubicBezTo>
                  <a:cubicBezTo>
                    <a:pt x="243" y="213"/>
                    <a:pt x="31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7" name="Google Shape;3617;p82"/>
            <p:cNvSpPr/>
            <p:nvPr/>
          </p:nvSpPr>
          <p:spPr>
            <a:xfrm>
              <a:off x="7164619" y="2230978"/>
              <a:ext cx="44533" cy="45737"/>
            </a:xfrm>
            <a:custGeom>
              <a:avLst/>
              <a:gdLst/>
              <a:ahLst/>
              <a:cxnLst/>
              <a:rect l="l" t="t" r="r" b="b"/>
              <a:pathLst>
                <a:path w="2220" h="2280" extrusionOk="0">
                  <a:moveTo>
                    <a:pt x="2220" y="0"/>
                  </a:moveTo>
                  <a:cubicBezTo>
                    <a:pt x="1977" y="486"/>
                    <a:pt x="1642" y="912"/>
                    <a:pt x="1308" y="1307"/>
                  </a:cubicBezTo>
                  <a:cubicBezTo>
                    <a:pt x="913" y="1672"/>
                    <a:pt x="487" y="2006"/>
                    <a:pt x="1" y="2280"/>
                  </a:cubicBezTo>
                  <a:cubicBezTo>
                    <a:pt x="153" y="2219"/>
                    <a:pt x="305" y="2158"/>
                    <a:pt x="457" y="2097"/>
                  </a:cubicBezTo>
                  <a:cubicBezTo>
                    <a:pt x="791" y="1915"/>
                    <a:pt x="1126" y="1672"/>
                    <a:pt x="1399" y="1398"/>
                  </a:cubicBezTo>
                  <a:cubicBezTo>
                    <a:pt x="1673" y="1125"/>
                    <a:pt x="1885" y="821"/>
                    <a:pt x="2068" y="456"/>
                  </a:cubicBezTo>
                  <a:cubicBezTo>
                    <a:pt x="2159" y="334"/>
                    <a:pt x="2189" y="182"/>
                    <a:pt x="222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8" name="Google Shape;3618;p82"/>
            <p:cNvSpPr/>
            <p:nvPr/>
          </p:nvSpPr>
          <p:spPr>
            <a:xfrm>
              <a:off x="7193887" y="2203896"/>
              <a:ext cx="89668" cy="18034"/>
            </a:xfrm>
            <a:custGeom>
              <a:avLst/>
              <a:gdLst/>
              <a:ahLst/>
              <a:cxnLst/>
              <a:rect l="l" t="t" r="r" b="b"/>
              <a:pathLst>
                <a:path w="4470" h="899" extrusionOk="0">
                  <a:moveTo>
                    <a:pt x="1841" y="0"/>
                  </a:moveTo>
                  <a:cubicBezTo>
                    <a:pt x="1439" y="0"/>
                    <a:pt x="1035" y="55"/>
                    <a:pt x="639" y="165"/>
                  </a:cubicBezTo>
                  <a:cubicBezTo>
                    <a:pt x="487" y="195"/>
                    <a:pt x="335" y="256"/>
                    <a:pt x="183" y="347"/>
                  </a:cubicBezTo>
                  <a:cubicBezTo>
                    <a:pt x="62" y="377"/>
                    <a:pt x="1" y="408"/>
                    <a:pt x="1" y="408"/>
                  </a:cubicBezTo>
                  <a:cubicBezTo>
                    <a:pt x="1" y="412"/>
                    <a:pt x="5" y="414"/>
                    <a:pt x="14" y="414"/>
                  </a:cubicBezTo>
                  <a:cubicBezTo>
                    <a:pt x="69" y="414"/>
                    <a:pt x="301" y="335"/>
                    <a:pt x="670" y="256"/>
                  </a:cubicBezTo>
                  <a:cubicBezTo>
                    <a:pt x="1064" y="163"/>
                    <a:pt x="1477" y="123"/>
                    <a:pt x="1894" y="123"/>
                  </a:cubicBezTo>
                  <a:cubicBezTo>
                    <a:pt x="2022" y="123"/>
                    <a:pt x="2151" y="127"/>
                    <a:pt x="2281" y="134"/>
                  </a:cubicBezTo>
                  <a:cubicBezTo>
                    <a:pt x="2828" y="195"/>
                    <a:pt x="3344" y="347"/>
                    <a:pt x="3831" y="590"/>
                  </a:cubicBezTo>
                  <a:cubicBezTo>
                    <a:pt x="4192" y="757"/>
                    <a:pt x="4401" y="898"/>
                    <a:pt x="4434" y="898"/>
                  </a:cubicBezTo>
                  <a:cubicBezTo>
                    <a:pt x="4437" y="898"/>
                    <a:pt x="4439" y="897"/>
                    <a:pt x="4439" y="894"/>
                  </a:cubicBezTo>
                  <a:cubicBezTo>
                    <a:pt x="4469" y="894"/>
                    <a:pt x="4408" y="864"/>
                    <a:pt x="4317" y="773"/>
                  </a:cubicBezTo>
                  <a:cubicBezTo>
                    <a:pt x="4165" y="681"/>
                    <a:pt x="4044" y="590"/>
                    <a:pt x="3892" y="499"/>
                  </a:cubicBezTo>
                  <a:cubicBezTo>
                    <a:pt x="3251" y="169"/>
                    <a:pt x="2549" y="0"/>
                    <a:pt x="184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9" name="Google Shape;3619;p82"/>
            <p:cNvSpPr/>
            <p:nvPr/>
          </p:nvSpPr>
          <p:spPr>
            <a:xfrm>
              <a:off x="7157317" y="2199182"/>
              <a:ext cx="48184" cy="23270"/>
            </a:xfrm>
            <a:custGeom>
              <a:avLst/>
              <a:gdLst/>
              <a:ahLst/>
              <a:cxnLst/>
              <a:rect l="l" t="t" r="r" b="b"/>
              <a:pathLst>
                <a:path w="2402" h="1160" extrusionOk="0">
                  <a:moveTo>
                    <a:pt x="1527" y="0"/>
                  </a:moveTo>
                  <a:cubicBezTo>
                    <a:pt x="1340" y="0"/>
                    <a:pt x="1152" y="31"/>
                    <a:pt x="973" y="96"/>
                  </a:cubicBezTo>
                  <a:cubicBezTo>
                    <a:pt x="638" y="248"/>
                    <a:pt x="365" y="460"/>
                    <a:pt x="183" y="764"/>
                  </a:cubicBezTo>
                  <a:cubicBezTo>
                    <a:pt x="91" y="886"/>
                    <a:pt x="31" y="1008"/>
                    <a:pt x="0" y="1160"/>
                  </a:cubicBezTo>
                  <a:cubicBezTo>
                    <a:pt x="0" y="1160"/>
                    <a:pt x="91" y="1008"/>
                    <a:pt x="243" y="825"/>
                  </a:cubicBezTo>
                  <a:cubicBezTo>
                    <a:pt x="426" y="552"/>
                    <a:pt x="699" y="339"/>
                    <a:pt x="1003" y="217"/>
                  </a:cubicBezTo>
                  <a:cubicBezTo>
                    <a:pt x="1219" y="158"/>
                    <a:pt x="1435" y="125"/>
                    <a:pt x="1651" y="125"/>
                  </a:cubicBezTo>
                  <a:cubicBezTo>
                    <a:pt x="1769" y="125"/>
                    <a:pt x="1888" y="135"/>
                    <a:pt x="2006" y="156"/>
                  </a:cubicBezTo>
                  <a:cubicBezTo>
                    <a:pt x="2249" y="217"/>
                    <a:pt x="2371" y="278"/>
                    <a:pt x="2401" y="278"/>
                  </a:cubicBezTo>
                  <a:cubicBezTo>
                    <a:pt x="2280" y="187"/>
                    <a:pt x="2158" y="96"/>
                    <a:pt x="2006" y="65"/>
                  </a:cubicBezTo>
                  <a:cubicBezTo>
                    <a:pt x="1851" y="23"/>
                    <a:pt x="1689" y="0"/>
                    <a:pt x="152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0" name="Google Shape;3620;p82"/>
            <p:cNvSpPr/>
            <p:nvPr/>
          </p:nvSpPr>
          <p:spPr>
            <a:xfrm>
              <a:off x="7196936" y="2155952"/>
              <a:ext cx="48806" cy="41504"/>
            </a:xfrm>
            <a:custGeom>
              <a:avLst/>
              <a:gdLst/>
              <a:ahLst/>
              <a:cxnLst/>
              <a:rect l="l" t="t" r="r" b="b"/>
              <a:pathLst>
                <a:path w="2433" h="2069" extrusionOk="0">
                  <a:moveTo>
                    <a:pt x="1856" y="0"/>
                  </a:moveTo>
                  <a:cubicBezTo>
                    <a:pt x="970" y="0"/>
                    <a:pt x="210" y="659"/>
                    <a:pt x="62" y="1521"/>
                  </a:cubicBezTo>
                  <a:cubicBezTo>
                    <a:pt x="1" y="1704"/>
                    <a:pt x="1" y="1886"/>
                    <a:pt x="62" y="2068"/>
                  </a:cubicBezTo>
                  <a:cubicBezTo>
                    <a:pt x="62" y="2068"/>
                    <a:pt x="62" y="1856"/>
                    <a:pt x="122" y="1552"/>
                  </a:cubicBezTo>
                  <a:cubicBezTo>
                    <a:pt x="335" y="701"/>
                    <a:pt x="1065" y="123"/>
                    <a:pt x="1916" y="93"/>
                  </a:cubicBezTo>
                  <a:cubicBezTo>
                    <a:pt x="2250" y="93"/>
                    <a:pt x="2433" y="123"/>
                    <a:pt x="2433" y="123"/>
                  </a:cubicBezTo>
                  <a:cubicBezTo>
                    <a:pt x="2250" y="32"/>
                    <a:pt x="2098" y="1"/>
                    <a:pt x="1916" y="1"/>
                  </a:cubicBezTo>
                  <a:cubicBezTo>
                    <a:pt x="1896" y="1"/>
                    <a:pt x="1876" y="0"/>
                    <a:pt x="185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1" name="Google Shape;3621;p82"/>
            <p:cNvSpPr/>
            <p:nvPr/>
          </p:nvSpPr>
          <p:spPr>
            <a:xfrm>
              <a:off x="7156695" y="2169353"/>
              <a:ext cx="42106" cy="13460"/>
            </a:xfrm>
            <a:custGeom>
              <a:avLst/>
              <a:gdLst/>
              <a:ahLst/>
              <a:cxnLst/>
              <a:rect l="l" t="t" r="r" b="b"/>
              <a:pathLst>
                <a:path w="2099" h="671" extrusionOk="0">
                  <a:moveTo>
                    <a:pt x="827" y="1"/>
                  </a:moveTo>
                  <a:cubicBezTo>
                    <a:pt x="644" y="1"/>
                    <a:pt x="462" y="34"/>
                    <a:pt x="305" y="93"/>
                  </a:cubicBezTo>
                  <a:cubicBezTo>
                    <a:pt x="122" y="184"/>
                    <a:pt x="1" y="245"/>
                    <a:pt x="31" y="276"/>
                  </a:cubicBezTo>
                  <a:cubicBezTo>
                    <a:pt x="122" y="245"/>
                    <a:pt x="244" y="215"/>
                    <a:pt x="335" y="184"/>
                  </a:cubicBezTo>
                  <a:cubicBezTo>
                    <a:pt x="486" y="140"/>
                    <a:pt x="639" y="119"/>
                    <a:pt x="792" y="119"/>
                  </a:cubicBezTo>
                  <a:cubicBezTo>
                    <a:pt x="1161" y="119"/>
                    <a:pt x="1523" y="243"/>
                    <a:pt x="1825" y="458"/>
                  </a:cubicBezTo>
                  <a:cubicBezTo>
                    <a:pt x="1976" y="580"/>
                    <a:pt x="2068" y="671"/>
                    <a:pt x="2098" y="671"/>
                  </a:cubicBezTo>
                  <a:cubicBezTo>
                    <a:pt x="2098" y="640"/>
                    <a:pt x="2037" y="519"/>
                    <a:pt x="1885" y="397"/>
                  </a:cubicBezTo>
                  <a:cubicBezTo>
                    <a:pt x="1673" y="215"/>
                    <a:pt x="1399" y="63"/>
                    <a:pt x="1125" y="33"/>
                  </a:cubicBezTo>
                  <a:cubicBezTo>
                    <a:pt x="1029" y="11"/>
                    <a:pt x="928" y="1"/>
                    <a:pt x="82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2" name="Google Shape;3622;p82"/>
            <p:cNvSpPr/>
            <p:nvPr/>
          </p:nvSpPr>
          <p:spPr>
            <a:xfrm>
              <a:off x="7188411" y="2122432"/>
              <a:ext cx="17091" cy="50030"/>
            </a:xfrm>
            <a:custGeom>
              <a:avLst/>
              <a:gdLst/>
              <a:ahLst/>
              <a:cxnLst/>
              <a:rect l="l" t="t" r="r" b="b"/>
              <a:pathLst>
                <a:path w="852" h="2494" extrusionOk="0">
                  <a:moveTo>
                    <a:pt x="851" y="1"/>
                  </a:moveTo>
                  <a:cubicBezTo>
                    <a:pt x="851" y="1"/>
                    <a:pt x="699" y="92"/>
                    <a:pt x="547" y="274"/>
                  </a:cubicBezTo>
                  <a:cubicBezTo>
                    <a:pt x="365" y="548"/>
                    <a:pt x="213" y="852"/>
                    <a:pt x="122" y="1156"/>
                  </a:cubicBezTo>
                  <a:cubicBezTo>
                    <a:pt x="31" y="1460"/>
                    <a:pt x="0" y="1794"/>
                    <a:pt x="31" y="2128"/>
                  </a:cubicBezTo>
                  <a:cubicBezTo>
                    <a:pt x="31" y="2250"/>
                    <a:pt x="61" y="2372"/>
                    <a:pt x="122" y="2493"/>
                  </a:cubicBezTo>
                  <a:cubicBezTo>
                    <a:pt x="92" y="2068"/>
                    <a:pt x="122" y="1612"/>
                    <a:pt x="244" y="1186"/>
                  </a:cubicBezTo>
                  <a:cubicBezTo>
                    <a:pt x="395" y="761"/>
                    <a:pt x="578" y="365"/>
                    <a:pt x="85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82"/>
            <p:cNvSpPr/>
            <p:nvPr/>
          </p:nvSpPr>
          <p:spPr>
            <a:xfrm>
              <a:off x="7174990" y="2122432"/>
              <a:ext cx="12818" cy="31113"/>
            </a:xfrm>
            <a:custGeom>
              <a:avLst/>
              <a:gdLst/>
              <a:ahLst/>
              <a:cxnLst/>
              <a:rect l="l" t="t" r="r" b="b"/>
              <a:pathLst>
                <a:path w="639" h="1551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05" y="487"/>
                    <a:pt x="426" y="730"/>
                  </a:cubicBezTo>
                  <a:cubicBezTo>
                    <a:pt x="487" y="1004"/>
                    <a:pt x="517" y="1277"/>
                    <a:pt x="548" y="1551"/>
                  </a:cubicBezTo>
                  <a:cubicBezTo>
                    <a:pt x="548" y="1551"/>
                    <a:pt x="578" y="1460"/>
                    <a:pt x="609" y="1308"/>
                  </a:cubicBezTo>
                  <a:cubicBezTo>
                    <a:pt x="639" y="1095"/>
                    <a:pt x="609" y="882"/>
                    <a:pt x="548" y="700"/>
                  </a:cubicBezTo>
                  <a:cubicBezTo>
                    <a:pt x="457" y="487"/>
                    <a:pt x="365" y="305"/>
                    <a:pt x="213" y="153"/>
                  </a:cubicBezTo>
                  <a:cubicBezTo>
                    <a:pt x="92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82"/>
            <p:cNvSpPr/>
            <p:nvPr/>
          </p:nvSpPr>
          <p:spPr>
            <a:xfrm>
              <a:off x="6575009" y="2297437"/>
              <a:ext cx="228062" cy="715239"/>
            </a:xfrm>
            <a:custGeom>
              <a:avLst/>
              <a:gdLst/>
              <a:ahLst/>
              <a:cxnLst/>
              <a:rect l="l" t="t" r="r" b="b"/>
              <a:pathLst>
                <a:path w="11369" h="35655" extrusionOk="0">
                  <a:moveTo>
                    <a:pt x="11368" y="0"/>
                  </a:moveTo>
                  <a:lnTo>
                    <a:pt x="0" y="35533"/>
                  </a:lnTo>
                  <a:lnTo>
                    <a:pt x="1490" y="35654"/>
                  </a:lnTo>
                  <a:lnTo>
                    <a:pt x="11095" y="5745"/>
                  </a:lnTo>
                  <a:lnTo>
                    <a:pt x="1136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82"/>
            <p:cNvSpPr/>
            <p:nvPr/>
          </p:nvSpPr>
          <p:spPr>
            <a:xfrm>
              <a:off x="6451839" y="3001991"/>
              <a:ext cx="582924" cy="467679"/>
            </a:xfrm>
            <a:custGeom>
              <a:avLst/>
              <a:gdLst/>
              <a:ahLst/>
              <a:cxnLst/>
              <a:rect l="l" t="t" r="r" b="b"/>
              <a:pathLst>
                <a:path w="29059" h="23314" extrusionOk="0">
                  <a:moveTo>
                    <a:pt x="4148" y="1"/>
                  </a:moveTo>
                  <a:cubicBezTo>
                    <a:pt x="3300" y="1"/>
                    <a:pt x="2572" y="609"/>
                    <a:pt x="2432" y="1474"/>
                  </a:cubicBezTo>
                  <a:lnTo>
                    <a:pt x="122" y="18131"/>
                  </a:lnTo>
                  <a:cubicBezTo>
                    <a:pt x="0" y="19073"/>
                    <a:pt x="639" y="19955"/>
                    <a:pt x="1581" y="20077"/>
                  </a:cubicBezTo>
                  <a:lnTo>
                    <a:pt x="24682" y="23298"/>
                  </a:lnTo>
                  <a:cubicBezTo>
                    <a:pt x="24759" y="23308"/>
                    <a:pt x="24836" y="23313"/>
                    <a:pt x="24911" y="23313"/>
                  </a:cubicBezTo>
                  <a:cubicBezTo>
                    <a:pt x="25759" y="23313"/>
                    <a:pt x="26485" y="22704"/>
                    <a:pt x="26597" y="21839"/>
                  </a:cubicBezTo>
                  <a:lnTo>
                    <a:pt x="28937" y="5183"/>
                  </a:lnTo>
                  <a:cubicBezTo>
                    <a:pt x="29059" y="4240"/>
                    <a:pt x="28420" y="3359"/>
                    <a:pt x="27478" y="3237"/>
                  </a:cubicBezTo>
                  <a:lnTo>
                    <a:pt x="4377" y="15"/>
                  </a:lnTo>
                  <a:cubicBezTo>
                    <a:pt x="4300" y="5"/>
                    <a:pt x="4223" y="1"/>
                    <a:pt x="41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82"/>
            <p:cNvSpPr/>
            <p:nvPr/>
          </p:nvSpPr>
          <p:spPr>
            <a:xfrm>
              <a:off x="6454266" y="3067528"/>
              <a:ext cx="548801" cy="366797"/>
            </a:xfrm>
            <a:custGeom>
              <a:avLst/>
              <a:gdLst/>
              <a:ahLst/>
              <a:cxnLst/>
              <a:rect l="l" t="t" r="r" b="b"/>
              <a:pathLst>
                <a:path w="27358" h="18285" extrusionOk="0">
                  <a:moveTo>
                    <a:pt x="27357" y="1"/>
                  </a:moveTo>
                  <a:cubicBezTo>
                    <a:pt x="27327" y="31"/>
                    <a:pt x="27327" y="62"/>
                    <a:pt x="27327" y="92"/>
                  </a:cubicBezTo>
                  <a:lnTo>
                    <a:pt x="27266" y="426"/>
                  </a:lnTo>
                  <a:cubicBezTo>
                    <a:pt x="27205" y="730"/>
                    <a:pt x="27144" y="1125"/>
                    <a:pt x="27084" y="1673"/>
                  </a:cubicBezTo>
                  <a:lnTo>
                    <a:pt x="26415" y="6232"/>
                  </a:lnTo>
                  <a:lnTo>
                    <a:pt x="25442" y="12980"/>
                  </a:lnTo>
                  <a:cubicBezTo>
                    <a:pt x="25260" y="14256"/>
                    <a:pt x="25077" y="15594"/>
                    <a:pt x="24895" y="16962"/>
                  </a:cubicBezTo>
                  <a:cubicBezTo>
                    <a:pt x="24840" y="17592"/>
                    <a:pt x="24316" y="18074"/>
                    <a:pt x="23702" y="18074"/>
                  </a:cubicBezTo>
                  <a:cubicBezTo>
                    <a:pt x="23634" y="18074"/>
                    <a:pt x="23566" y="18068"/>
                    <a:pt x="23497" y="18056"/>
                  </a:cubicBezTo>
                  <a:lnTo>
                    <a:pt x="21308" y="17752"/>
                  </a:lnTo>
                  <a:lnTo>
                    <a:pt x="6232" y="15685"/>
                  </a:lnTo>
                  <a:lnTo>
                    <a:pt x="1673" y="15077"/>
                  </a:lnTo>
                  <a:lnTo>
                    <a:pt x="426" y="14925"/>
                  </a:lnTo>
                  <a:lnTo>
                    <a:pt x="123" y="14864"/>
                  </a:lnTo>
                  <a:lnTo>
                    <a:pt x="1" y="14864"/>
                  </a:lnTo>
                  <a:lnTo>
                    <a:pt x="92" y="14895"/>
                  </a:lnTo>
                  <a:lnTo>
                    <a:pt x="426" y="14955"/>
                  </a:lnTo>
                  <a:lnTo>
                    <a:pt x="1673" y="15138"/>
                  </a:lnTo>
                  <a:lnTo>
                    <a:pt x="6232" y="15806"/>
                  </a:lnTo>
                  <a:lnTo>
                    <a:pt x="21278" y="17965"/>
                  </a:lnTo>
                  <a:lnTo>
                    <a:pt x="23466" y="18269"/>
                  </a:lnTo>
                  <a:cubicBezTo>
                    <a:pt x="23534" y="18279"/>
                    <a:pt x="23602" y="18284"/>
                    <a:pt x="23669" y="18284"/>
                  </a:cubicBezTo>
                  <a:cubicBezTo>
                    <a:pt x="23994" y="18284"/>
                    <a:pt x="24309" y="18166"/>
                    <a:pt x="24561" y="17965"/>
                  </a:cubicBezTo>
                  <a:cubicBezTo>
                    <a:pt x="24865" y="17721"/>
                    <a:pt x="25047" y="17387"/>
                    <a:pt x="25077" y="16992"/>
                  </a:cubicBezTo>
                  <a:cubicBezTo>
                    <a:pt x="25260" y="15624"/>
                    <a:pt x="25442" y="14287"/>
                    <a:pt x="25625" y="13010"/>
                  </a:cubicBezTo>
                  <a:lnTo>
                    <a:pt x="26536" y="6232"/>
                  </a:lnTo>
                  <a:cubicBezTo>
                    <a:pt x="26810" y="4317"/>
                    <a:pt x="27023" y="2767"/>
                    <a:pt x="27144" y="1673"/>
                  </a:cubicBezTo>
                  <a:cubicBezTo>
                    <a:pt x="27205" y="1125"/>
                    <a:pt x="27266" y="730"/>
                    <a:pt x="27296" y="426"/>
                  </a:cubicBezTo>
                  <a:cubicBezTo>
                    <a:pt x="27357" y="305"/>
                    <a:pt x="27357" y="183"/>
                    <a:pt x="27357" y="92"/>
                  </a:cubicBezTo>
                  <a:cubicBezTo>
                    <a:pt x="27357" y="62"/>
                    <a:pt x="27357" y="31"/>
                    <a:pt x="2735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82"/>
            <p:cNvSpPr/>
            <p:nvPr/>
          </p:nvSpPr>
          <p:spPr>
            <a:xfrm>
              <a:off x="6817076" y="3362031"/>
              <a:ext cx="78074" cy="31735"/>
            </a:xfrm>
            <a:custGeom>
              <a:avLst/>
              <a:gdLst/>
              <a:ahLst/>
              <a:cxnLst/>
              <a:rect l="l" t="t" r="r" b="b"/>
              <a:pathLst>
                <a:path w="3892" h="1582" extrusionOk="0">
                  <a:moveTo>
                    <a:pt x="152" y="1"/>
                  </a:moveTo>
                  <a:lnTo>
                    <a:pt x="0" y="1034"/>
                  </a:lnTo>
                  <a:lnTo>
                    <a:pt x="3769" y="1581"/>
                  </a:lnTo>
                  <a:lnTo>
                    <a:pt x="3891" y="518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82"/>
            <p:cNvSpPr/>
            <p:nvPr/>
          </p:nvSpPr>
          <p:spPr>
            <a:xfrm>
              <a:off x="6878039" y="2193164"/>
              <a:ext cx="103690" cy="921637"/>
            </a:xfrm>
            <a:custGeom>
              <a:avLst/>
              <a:gdLst/>
              <a:ahLst/>
              <a:cxnLst/>
              <a:rect l="l" t="t" r="r" b="b"/>
              <a:pathLst>
                <a:path w="5169" h="45944" extrusionOk="0">
                  <a:moveTo>
                    <a:pt x="1308" y="1"/>
                  </a:moveTo>
                  <a:lnTo>
                    <a:pt x="1" y="426"/>
                  </a:lnTo>
                  <a:cubicBezTo>
                    <a:pt x="1521" y="1216"/>
                    <a:pt x="2828" y="2341"/>
                    <a:pt x="3253" y="4013"/>
                  </a:cubicBezTo>
                  <a:cubicBezTo>
                    <a:pt x="3648" y="5685"/>
                    <a:pt x="3588" y="7447"/>
                    <a:pt x="3527" y="9180"/>
                  </a:cubicBezTo>
                  <a:cubicBezTo>
                    <a:pt x="3101" y="21369"/>
                    <a:pt x="2645" y="33557"/>
                    <a:pt x="2189" y="45746"/>
                  </a:cubicBezTo>
                  <a:cubicBezTo>
                    <a:pt x="2302" y="45884"/>
                    <a:pt x="2461" y="45944"/>
                    <a:pt x="2626" y="45944"/>
                  </a:cubicBezTo>
                  <a:cubicBezTo>
                    <a:pt x="2862" y="45944"/>
                    <a:pt x="3110" y="45821"/>
                    <a:pt x="3253" y="45624"/>
                  </a:cubicBezTo>
                  <a:cubicBezTo>
                    <a:pt x="3466" y="45260"/>
                    <a:pt x="3588" y="44834"/>
                    <a:pt x="3557" y="44408"/>
                  </a:cubicBezTo>
                  <a:cubicBezTo>
                    <a:pt x="3892" y="35959"/>
                    <a:pt x="4256" y="27478"/>
                    <a:pt x="4591" y="19028"/>
                  </a:cubicBezTo>
                  <a:lnTo>
                    <a:pt x="5077" y="7660"/>
                  </a:lnTo>
                  <a:cubicBezTo>
                    <a:pt x="5138" y="6232"/>
                    <a:pt x="5168" y="4742"/>
                    <a:pt x="4743" y="3374"/>
                  </a:cubicBezTo>
                  <a:cubicBezTo>
                    <a:pt x="4287" y="2007"/>
                    <a:pt x="2706" y="274"/>
                    <a:pt x="13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82"/>
            <p:cNvSpPr/>
            <p:nvPr/>
          </p:nvSpPr>
          <p:spPr>
            <a:xfrm>
              <a:off x="6721348" y="3010216"/>
              <a:ext cx="276828" cy="180500"/>
            </a:xfrm>
            <a:custGeom>
              <a:avLst/>
              <a:gdLst/>
              <a:ahLst/>
              <a:cxnLst/>
              <a:rect l="l" t="t" r="r" b="b"/>
              <a:pathLst>
                <a:path w="13800" h="8998" extrusionOk="0">
                  <a:moveTo>
                    <a:pt x="2857" y="1"/>
                  </a:moveTo>
                  <a:lnTo>
                    <a:pt x="0" y="7448"/>
                  </a:lnTo>
                  <a:lnTo>
                    <a:pt x="10700" y="8998"/>
                  </a:lnTo>
                  <a:lnTo>
                    <a:pt x="13800" y="1186"/>
                  </a:lnTo>
                  <a:lnTo>
                    <a:pt x="285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82"/>
            <p:cNvSpPr/>
            <p:nvPr/>
          </p:nvSpPr>
          <p:spPr>
            <a:xfrm>
              <a:off x="6681108" y="2991319"/>
              <a:ext cx="299396" cy="195124"/>
            </a:xfrm>
            <a:custGeom>
              <a:avLst/>
              <a:gdLst/>
              <a:ahLst/>
              <a:cxnLst/>
              <a:rect l="l" t="t" r="r" b="b"/>
              <a:pathLst>
                <a:path w="14925" h="9727" extrusionOk="0">
                  <a:moveTo>
                    <a:pt x="3100" y="0"/>
                  </a:moveTo>
                  <a:lnTo>
                    <a:pt x="0" y="8055"/>
                  </a:lnTo>
                  <a:lnTo>
                    <a:pt x="11581" y="9727"/>
                  </a:lnTo>
                  <a:lnTo>
                    <a:pt x="14924" y="1277"/>
                  </a:lnTo>
                  <a:lnTo>
                    <a:pt x="310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82"/>
            <p:cNvSpPr/>
            <p:nvPr/>
          </p:nvSpPr>
          <p:spPr>
            <a:xfrm>
              <a:off x="6753043" y="3042914"/>
              <a:ext cx="173800" cy="20983"/>
            </a:xfrm>
            <a:custGeom>
              <a:avLst/>
              <a:gdLst/>
              <a:ahLst/>
              <a:cxnLst/>
              <a:rect l="l" t="t" r="r" b="b"/>
              <a:pathLst>
                <a:path w="8664" h="1046" extrusionOk="0">
                  <a:moveTo>
                    <a:pt x="343" y="0"/>
                  </a:moveTo>
                  <a:cubicBezTo>
                    <a:pt x="229" y="0"/>
                    <a:pt x="115" y="4"/>
                    <a:pt x="1" y="12"/>
                  </a:cubicBezTo>
                  <a:cubicBezTo>
                    <a:pt x="426" y="103"/>
                    <a:pt x="852" y="164"/>
                    <a:pt x="1277" y="194"/>
                  </a:cubicBezTo>
                  <a:lnTo>
                    <a:pt x="4347" y="559"/>
                  </a:lnTo>
                  <a:lnTo>
                    <a:pt x="7417" y="954"/>
                  </a:lnTo>
                  <a:cubicBezTo>
                    <a:pt x="7813" y="1015"/>
                    <a:pt x="8238" y="1045"/>
                    <a:pt x="8664" y="1045"/>
                  </a:cubicBezTo>
                  <a:cubicBezTo>
                    <a:pt x="8268" y="924"/>
                    <a:pt x="7843" y="833"/>
                    <a:pt x="7417" y="802"/>
                  </a:cubicBezTo>
                  <a:cubicBezTo>
                    <a:pt x="6657" y="681"/>
                    <a:pt x="5563" y="498"/>
                    <a:pt x="4378" y="377"/>
                  </a:cubicBezTo>
                  <a:cubicBezTo>
                    <a:pt x="3162" y="225"/>
                    <a:pt x="2068" y="103"/>
                    <a:pt x="1277" y="73"/>
                  </a:cubicBezTo>
                  <a:cubicBezTo>
                    <a:pt x="966" y="28"/>
                    <a:pt x="654" y="0"/>
                    <a:pt x="3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82"/>
            <p:cNvSpPr/>
            <p:nvPr/>
          </p:nvSpPr>
          <p:spPr>
            <a:xfrm>
              <a:off x="6742692" y="3063616"/>
              <a:ext cx="173178" cy="21003"/>
            </a:xfrm>
            <a:custGeom>
              <a:avLst/>
              <a:gdLst/>
              <a:ahLst/>
              <a:cxnLst/>
              <a:rect l="l" t="t" r="r" b="b"/>
              <a:pathLst>
                <a:path w="8633" h="1047" extrusionOk="0">
                  <a:moveTo>
                    <a:pt x="374" y="1"/>
                  </a:moveTo>
                  <a:cubicBezTo>
                    <a:pt x="249" y="1"/>
                    <a:pt x="125" y="5"/>
                    <a:pt x="0" y="13"/>
                  </a:cubicBezTo>
                  <a:cubicBezTo>
                    <a:pt x="426" y="105"/>
                    <a:pt x="821" y="165"/>
                    <a:pt x="1277" y="196"/>
                  </a:cubicBezTo>
                  <a:lnTo>
                    <a:pt x="4316" y="561"/>
                  </a:lnTo>
                  <a:lnTo>
                    <a:pt x="7356" y="925"/>
                  </a:lnTo>
                  <a:cubicBezTo>
                    <a:pt x="7781" y="986"/>
                    <a:pt x="8207" y="1047"/>
                    <a:pt x="8632" y="1047"/>
                  </a:cubicBezTo>
                  <a:cubicBezTo>
                    <a:pt x="8237" y="925"/>
                    <a:pt x="7812" y="834"/>
                    <a:pt x="7386" y="773"/>
                  </a:cubicBezTo>
                  <a:cubicBezTo>
                    <a:pt x="6626" y="652"/>
                    <a:pt x="5532" y="500"/>
                    <a:pt x="4347" y="348"/>
                  </a:cubicBezTo>
                  <a:cubicBezTo>
                    <a:pt x="3161" y="226"/>
                    <a:pt x="2067" y="105"/>
                    <a:pt x="1277" y="44"/>
                  </a:cubicBezTo>
                  <a:cubicBezTo>
                    <a:pt x="976" y="22"/>
                    <a:pt x="675" y="1"/>
                    <a:pt x="3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82"/>
            <p:cNvSpPr/>
            <p:nvPr/>
          </p:nvSpPr>
          <p:spPr>
            <a:xfrm>
              <a:off x="6731098" y="3083997"/>
              <a:ext cx="173800" cy="21364"/>
            </a:xfrm>
            <a:custGeom>
              <a:avLst/>
              <a:gdLst/>
              <a:ahLst/>
              <a:cxnLst/>
              <a:rect l="l" t="t" r="r" b="b"/>
              <a:pathLst>
                <a:path w="8664" h="1065" extrusionOk="0">
                  <a:moveTo>
                    <a:pt x="1" y="0"/>
                  </a:moveTo>
                  <a:cubicBezTo>
                    <a:pt x="426" y="92"/>
                    <a:pt x="852" y="152"/>
                    <a:pt x="1277" y="183"/>
                  </a:cubicBezTo>
                  <a:lnTo>
                    <a:pt x="4347" y="548"/>
                  </a:lnTo>
                  <a:lnTo>
                    <a:pt x="7387" y="943"/>
                  </a:lnTo>
                  <a:cubicBezTo>
                    <a:pt x="7812" y="1004"/>
                    <a:pt x="8238" y="1034"/>
                    <a:pt x="8663" y="1064"/>
                  </a:cubicBezTo>
                  <a:cubicBezTo>
                    <a:pt x="8268" y="912"/>
                    <a:pt x="7843" y="852"/>
                    <a:pt x="7387" y="791"/>
                  </a:cubicBezTo>
                  <a:cubicBezTo>
                    <a:pt x="6627" y="669"/>
                    <a:pt x="5563" y="487"/>
                    <a:pt x="4347" y="365"/>
                  </a:cubicBezTo>
                  <a:cubicBezTo>
                    <a:pt x="3162" y="213"/>
                    <a:pt x="2067" y="122"/>
                    <a:pt x="1277" y="61"/>
                  </a:cubicBezTo>
                  <a:cubicBezTo>
                    <a:pt x="852" y="0"/>
                    <a:pt x="426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82"/>
            <p:cNvSpPr/>
            <p:nvPr/>
          </p:nvSpPr>
          <p:spPr>
            <a:xfrm>
              <a:off x="6720726" y="3103877"/>
              <a:ext cx="173198" cy="21605"/>
            </a:xfrm>
            <a:custGeom>
              <a:avLst/>
              <a:gdLst/>
              <a:ahLst/>
              <a:cxnLst/>
              <a:rect l="l" t="t" r="r" b="b"/>
              <a:pathLst>
                <a:path w="8634" h="1077" extrusionOk="0">
                  <a:moveTo>
                    <a:pt x="343" y="1"/>
                  </a:moveTo>
                  <a:cubicBezTo>
                    <a:pt x="229" y="1"/>
                    <a:pt x="115" y="4"/>
                    <a:pt x="1" y="13"/>
                  </a:cubicBezTo>
                  <a:cubicBezTo>
                    <a:pt x="396" y="104"/>
                    <a:pt x="822" y="165"/>
                    <a:pt x="1247" y="195"/>
                  </a:cubicBezTo>
                  <a:lnTo>
                    <a:pt x="4317" y="590"/>
                  </a:lnTo>
                  <a:lnTo>
                    <a:pt x="7357" y="955"/>
                  </a:lnTo>
                  <a:cubicBezTo>
                    <a:pt x="7782" y="1046"/>
                    <a:pt x="8208" y="1076"/>
                    <a:pt x="8633" y="1076"/>
                  </a:cubicBezTo>
                  <a:cubicBezTo>
                    <a:pt x="8238" y="955"/>
                    <a:pt x="7813" y="864"/>
                    <a:pt x="7387" y="803"/>
                  </a:cubicBezTo>
                  <a:cubicBezTo>
                    <a:pt x="6627" y="681"/>
                    <a:pt x="5533" y="499"/>
                    <a:pt x="4347" y="377"/>
                  </a:cubicBezTo>
                  <a:cubicBezTo>
                    <a:pt x="3162" y="225"/>
                    <a:pt x="2068" y="134"/>
                    <a:pt x="1277" y="73"/>
                  </a:cubicBezTo>
                  <a:cubicBezTo>
                    <a:pt x="966" y="29"/>
                    <a:pt x="654" y="1"/>
                    <a:pt x="3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82"/>
            <p:cNvSpPr/>
            <p:nvPr/>
          </p:nvSpPr>
          <p:spPr>
            <a:xfrm>
              <a:off x="6709152" y="3124599"/>
              <a:ext cx="173800" cy="21605"/>
            </a:xfrm>
            <a:custGeom>
              <a:avLst/>
              <a:gdLst/>
              <a:ahLst/>
              <a:cxnLst/>
              <a:rect l="l" t="t" r="r" b="b"/>
              <a:pathLst>
                <a:path w="8664" h="1077" extrusionOk="0">
                  <a:moveTo>
                    <a:pt x="374" y="0"/>
                  </a:moveTo>
                  <a:cubicBezTo>
                    <a:pt x="250" y="0"/>
                    <a:pt x="125" y="4"/>
                    <a:pt x="0" y="13"/>
                  </a:cubicBezTo>
                  <a:cubicBezTo>
                    <a:pt x="426" y="104"/>
                    <a:pt x="851" y="165"/>
                    <a:pt x="1277" y="195"/>
                  </a:cubicBezTo>
                  <a:lnTo>
                    <a:pt x="4347" y="560"/>
                  </a:lnTo>
                  <a:lnTo>
                    <a:pt x="7386" y="955"/>
                  </a:lnTo>
                  <a:cubicBezTo>
                    <a:pt x="7812" y="1016"/>
                    <a:pt x="8238" y="1046"/>
                    <a:pt x="8663" y="1077"/>
                  </a:cubicBezTo>
                  <a:cubicBezTo>
                    <a:pt x="8268" y="925"/>
                    <a:pt x="7842" y="834"/>
                    <a:pt x="7417" y="773"/>
                  </a:cubicBezTo>
                  <a:cubicBezTo>
                    <a:pt x="6627" y="651"/>
                    <a:pt x="5563" y="499"/>
                    <a:pt x="4347" y="347"/>
                  </a:cubicBezTo>
                  <a:cubicBezTo>
                    <a:pt x="3161" y="226"/>
                    <a:pt x="2067" y="104"/>
                    <a:pt x="1277" y="43"/>
                  </a:cubicBezTo>
                  <a:cubicBezTo>
                    <a:pt x="976" y="22"/>
                    <a:pt x="675" y="0"/>
                    <a:pt x="3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82"/>
            <p:cNvSpPr/>
            <p:nvPr/>
          </p:nvSpPr>
          <p:spPr>
            <a:xfrm>
              <a:off x="6487807" y="3124178"/>
              <a:ext cx="476224" cy="69668"/>
            </a:xfrm>
            <a:custGeom>
              <a:avLst/>
              <a:gdLst/>
              <a:ahLst/>
              <a:cxnLst/>
              <a:rect l="l" t="t" r="r" b="b"/>
              <a:pathLst>
                <a:path w="23740" h="3473" extrusionOk="0">
                  <a:moveTo>
                    <a:pt x="23" y="0"/>
                  </a:moveTo>
                  <a:cubicBezTo>
                    <a:pt x="8" y="0"/>
                    <a:pt x="1" y="1"/>
                    <a:pt x="1" y="4"/>
                  </a:cubicBezTo>
                  <a:cubicBezTo>
                    <a:pt x="1" y="64"/>
                    <a:pt x="5290" y="885"/>
                    <a:pt x="11855" y="1827"/>
                  </a:cubicBezTo>
                  <a:cubicBezTo>
                    <a:pt x="18165" y="2762"/>
                    <a:pt x="23323" y="3472"/>
                    <a:pt x="23716" y="3472"/>
                  </a:cubicBezTo>
                  <a:cubicBezTo>
                    <a:pt x="23732" y="3472"/>
                    <a:pt x="23740" y="3471"/>
                    <a:pt x="23740" y="3469"/>
                  </a:cubicBezTo>
                  <a:cubicBezTo>
                    <a:pt x="23740" y="3408"/>
                    <a:pt x="18451" y="2587"/>
                    <a:pt x="11885" y="1645"/>
                  </a:cubicBezTo>
                  <a:cubicBezTo>
                    <a:pt x="5567" y="738"/>
                    <a:pt x="402" y="0"/>
                    <a:pt x="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82"/>
            <p:cNvSpPr/>
            <p:nvPr/>
          </p:nvSpPr>
          <p:spPr>
            <a:xfrm>
              <a:off x="6662813" y="2213505"/>
              <a:ext cx="291472" cy="926591"/>
            </a:xfrm>
            <a:custGeom>
              <a:avLst/>
              <a:gdLst/>
              <a:ahLst/>
              <a:cxnLst/>
              <a:rect l="l" t="t" r="r" b="b"/>
              <a:pathLst>
                <a:path w="14530" h="46191" extrusionOk="0">
                  <a:moveTo>
                    <a:pt x="10379" y="1"/>
                  </a:moveTo>
                  <a:cubicBezTo>
                    <a:pt x="10029" y="1"/>
                    <a:pt x="9673" y="75"/>
                    <a:pt x="9332" y="233"/>
                  </a:cubicBezTo>
                  <a:cubicBezTo>
                    <a:pt x="7295" y="1205"/>
                    <a:pt x="7174" y="3667"/>
                    <a:pt x="6657" y="4974"/>
                  </a:cubicBezTo>
                  <a:cubicBezTo>
                    <a:pt x="5988" y="6585"/>
                    <a:pt x="4651" y="13576"/>
                    <a:pt x="4377" y="17193"/>
                  </a:cubicBezTo>
                  <a:cubicBezTo>
                    <a:pt x="4073" y="20811"/>
                    <a:pt x="1976" y="27072"/>
                    <a:pt x="1459" y="30264"/>
                  </a:cubicBezTo>
                  <a:cubicBezTo>
                    <a:pt x="1246" y="31814"/>
                    <a:pt x="0" y="44246"/>
                    <a:pt x="0" y="44246"/>
                  </a:cubicBezTo>
                  <a:lnTo>
                    <a:pt x="5350" y="46191"/>
                  </a:lnTo>
                  <a:lnTo>
                    <a:pt x="9636" y="28744"/>
                  </a:lnTo>
                  <a:cubicBezTo>
                    <a:pt x="9636" y="28744"/>
                    <a:pt x="14529" y="9655"/>
                    <a:pt x="14377" y="6464"/>
                  </a:cubicBezTo>
                  <a:cubicBezTo>
                    <a:pt x="14286" y="4549"/>
                    <a:pt x="13314" y="2543"/>
                    <a:pt x="12554" y="1236"/>
                  </a:cubicBezTo>
                  <a:cubicBezTo>
                    <a:pt x="12077" y="456"/>
                    <a:pt x="11247" y="1"/>
                    <a:pt x="10379" y="1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82"/>
            <p:cNvSpPr/>
            <p:nvPr/>
          </p:nvSpPr>
          <p:spPr>
            <a:xfrm>
              <a:off x="6815852" y="2510837"/>
              <a:ext cx="106117" cy="67341"/>
            </a:xfrm>
            <a:custGeom>
              <a:avLst/>
              <a:gdLst/>
              <a:ahLst/>
              <a:cxnLst/>
              <a:rect l="l" t="t" r="r" b="b"/>
              <a:pathLst>
                <a:path w="5290" h="3357" extrusionOk="0">
                  <a:moveTo>
                    <a:pt x="5289" y="1"/>
                  </a:moveTo>
                  <a:lnTo>
                    <a:pt x="5289" y="1"/>
                  </a:lnTo>
                  <a:cubicBezTo>
                    <a:pt x="3800" y="365"/>
                    <a:pt x="2371" y="973"/>
                    <a:pt x="1095" y="1855"/>
                  </a:cubicBezTo>
                  <a:cubicBezTo>
                    <a:pt x="639" y="2098"/>
                    <a:pt x="305" y="2463"/>
                    <a:pt x="61" y="2919"/>
                  </a:cubicBezTo>
                  <a:cubicBezTo>
                    <a:pt x="1" y="3071"/>
                    <a:pt x="1" y="3283"/>
                    <a:pt x="183" y="3344"/>
                  </a:cubicBezTo>
                  <a:cubicBezTo>
                    <a:pt x="207" y="3352"/>
                    <a:pt x="234" y="3356"/>
                    <a:pt x="262" y="3356"/>
                  </a:cubicBezTo>
                  <a:cubicBezTo>
                    <a:pt x="337" y="3356"/>
                    <a:pt x="420" y="3328"/>
                    <a:pt x="487" y="3283"/>
                  </a:cubicBezTo>
                  <a:cubicBezTo>
                    <a:pt x="2098" y="2220"/>
                    <a:pt x="3618" y="1308"/>
                    <a:pt x="5259" y="244"/>
                  </a:cubicBezTo>
                  <a:lnTo>
                    <a:pt x="5289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82"/>
            <p:cNvSpPr/>
            <p:nvPr/>
          </p:nvSpPr>
          <p:spPr>
            <a:xfrm>
              <a:off x="6834749" y="2431579"/>
              <a:ext cx="88445" cy="67081"/>
            </a:xfrm>
            <a:custGeom>
              <a:avLst/>
              <a:gdLst/>
              <a:ahLst/>
              <a:cxnLst/>
              <a:rect l="l" t="t" r="r" b="b"/>
              <a:pathLst>
                <a:path w="4409" h="3344" extrusionOk="0">
                  <a:moveTo>
                    <a:pt x="1" y="0"/>
                  </a:moveTo>
                  <a:cubicBezTo>
                    <a:pt x="366" y="882"/>
                    <a:pt x="1004" y="1611"/>
                    <a:pt x="1794" y="2128"/>
                  </a:cubicBezTo>
                  <a:cubicBezTo>
                    <a:pt x="2615" y="2614"/>
                    <a:pt x="3496" y="3040"/>
                    <a:pt x="4408" y="3344"/>
                  </a:cubicBezTo>
                  <a:lnTo>
                    <a:pt x="4408" y="3131"/>
                  </a:lnTo>
                  <a:cubicBezTo>
                    <a:pt x="3831" y="2401"/>
                    <a:pt x="3192" y="1702"/>
                    <a:pt x="2493" y="1094"/>
                  </a:cubicBezTo>
                  <a:cubicBezTo>
                    <a:pt x="1794" y="487"/>
                    <a:pt x="913" y="91"/>
                    <a:pt x="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82"/>
            <p:cNvSpPr/>
            <p:nvPr/>
          </p:nvSpPr>
          <p:spPr>
            <a:xfrm>
              <a:off x="6896956" y="2378901"/>
              <a:ext cx="34162" cy="102687"/>
            </a:xfrm>
            <a:custGeom>
              <a:avLst/>
              <a:gdLst/>
              <a:ahLst/>
              <a:cxnLst/>
              <a:rect l="l" t="t" r="r" b="b"/>
              <a:pathLst>
                <a:path w="1703" h="5119" extrusionOk="0">
                  <a:moveTo>
                    <a:pt x="430" y="1"/>
                  </a:moveTo>
                  <a:cubicBezTo>
                    <a:pt x="397" y="1"/>
                    <a:pt x="365" y="5"/>
                    <a:pt x="335" y="12"/>
                  </a:cubicBezTo>
                  <a:cubicBezTo>
                    <a:pt x="183" y="73"/>
                    <a:pt x="91" y="225"/>
                    <a:pt x="61" y="377"/>
                  </a:cubicBezTo>
                  <a:cubicBezTo>
                    <a:pt x="0" y="894"/>
                    <a:pt x="91" y="1380"/>
                    <a:pt x="335" y="1836"/>
                  </a:cubicBezTo>
                  <a:cubicBezTo>
                    <a:pt x="760" y="2961"/>
                    <a:pt x="1216" y="3994"/>
                    <a:pt x="1672" y="5119"/>
                  </a:cubicBezTo>
                  <a:lnTo>
                    <a:pt x="1702" y="3964"/>
                  </a:lnTo>
                  <a:cubicBezTo>
                    <a:pt x="1611" y="2778"/>
                    <a:pt x="1368" y="1593"/>
                    <a:pt x="942" y="468"/>
                  </a:cubicBezTo>
                  <a:cubicBezTo>
                    <a:pt x="882" y="316"/>
                    <a:pt x="790" y="195"/>
                    <a:pt x="699" y="103"/>
                  </a:cubicBezTo>
                  <a:cubicBezTo>
                    <a:pt x="631" y="35"/>
                    <a:pt x="528" y="1"/>
                    <a:pt x="43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82"/>
            <p:cNvSpPr/>
            <p:nvPr/>
          </p:nvSpPr>
          <p:spPr>
            <a:xfrm>
              <a:off x="6868289" y="2378520"/>
              <a:ext cx="78675" cy="359776"/>
            </a:xfrm>
            <a:custGeom>
              <a:avLst/>
              <a:gdLst/>
              <a:ahLst/>
              <a:cxnLst/>
              <a:rect l="l" t="t" r="r" b="b"/>
              <a:pathLst>
                <a:path w="3922" h="17935" extrusionOk="0">
                  <a:moveTo>
                    <a:pt x="3922" y="1"/>
                  </a:moveTo>
                  <a:cubicBezTo>
                    <a:pt x="3922" y="62"/>
                    <a:pt x="3891" y="122"/>
                    <a:pt x="3891" y="214"/>
                  </a:cubicBezTo>
                  <a:cubicBezTo>
                    <a:pt x="3861" y="335"/>
                    <a:pt x="3830" y="518"/>
                    <a:pt x="3800" y="730"/>
                  </a:cubicBezTo>
                  <a:cubicBezTo>
                    <a:pt x="3709" y="1217"/>
                    <a:pt x="3587" y="1855"/>
                    <a:pt x="3405" y="2645"/>
                  </a:cubicBezTo>
                  <a:cubicBezTo>
                    <a:pt x="3101" y="4287"/>
                    <a:pt x="2615" y="6536"/>
                    <a:pt x="2037" y="8998"/>
                  </a:cubicBezTo>
                  <a:cubicBezTo>
                    <a:pt x="1490" y="11460"/>
                    <a:pt x="973" y="13679"/>
                    <a:pt x="578" y="15320"/>
                  </a:cubicBezTo>
                  <a:cubicBezTo>
                    <a:pt x="396" y="16080"/>
                    <a:pt x="244" y="16718"/>
                    <a:pt x="122" y="17205"/>
                  </a:cubicBezTo>
                  <a:lnTo>
                    <a:pt x="31" y="17721"/>
                  </a:lnTo>
                  <a:cubicBezTo>
                    <a:pt x="1" y="17782"/>
                    <a:pt x="1" y="17843"/>
                    <a:pt x="1" y="17934"/>
                  </a:cubicBezTo>
                  <a:cubicBezTo>
                    <a:pt x="1" y="17934"/>
                    <a:pt x="31" y="17873"/>
                    <a:pt x="61" y="17752"/>
                  </a:cubicBezTo>
                  <a:lnTo>
                    <a:pt x="213" y="17235"/>
                  </a:lnTo>
                  <a:cubicBezTo>
                    <a:pt x="335" y="16779"/>
                    <a:pt x="517" y="16141"/>
                    <a:pt x="730" y="15320"/>
                  </a:cubicBezTo>
                  <a:cubicBezTo>
                    <a:pt x="1125" y="13740"/>
                    <a:pt x="1672" y="11490"/>
                    <a:pt x="2250" y="9028"/>
                  </a:cubicBezTo>
                  <a:cubicBezTo>
                    <a:pt x="2797" y="6566"/>
                    <a:pt x="3253" y="4317"/>
                    <a:pt x="3557" y="2676"/>
                  </a:cubicBezTo>
                  <a:cubicBezTo>
                    <a:pt x="3709" y="1855"/>
                    <a:pt x="3800" y="1186"/>
                    <a:pt x="3861" y="730"/>
                  </a:cubicBezTo>
                  <a:cubicBezTo>
                    <a:pt x="3891" y="518"/>
                    <a:pt x="3922" y="335"/>
                    <a:pt x="3922" y="183"/>
                  </a:cubicBezTo>
                  <a:cubicBezTo>
                    <a:pt x="3922" y="122"/>
                    <a:pt x="3922" y="62"/>
                    <a:pt x="39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82"/>
            <p:cNvSpPr/>
            <p:nvPr/>
          </p:nvSpPr>
          <p:spPr>
            <a:xfrm>
              <a:off x="6697557" y="2733164"/>
              <a:ext cx="110992" cy="58776"/>
            </a:xfrm>
            <a:custGeom>
              <a:avLst/>
              <a:gdLst/>
              <a:ahLst/>
              <a:cxnLst/>
              <a:rect l="l" t="t" r="r" b="b"/>
              <a:pathLst>
                <a:path w="5533" h="2930" extrusionOk="0">
                  <a:moveTo>
                    <a:pt x="5302" y="0"/>
                  </a:moveTo>
                  <a:cubicBezTo>
                    <a:pt x="5227" y="0"/>
                    <a:pt x="5144" y="28"/>
                    <a:pt x="5077" y="73"/>
                  </a:cubicBezTo>
                  <a:cubicBezTo>
                    <a:pt x="3375" y="985"/>
                    <a:pt x="1764" y="1775"/>
                    <a:pt x="62" y="2687"/>
                  </a:cubicBezTo>
                  <a:lnTo>
                    <a:pt x="1" y="2930"/>
                  </a:lnTo>
                  <a:cubicBezTo>
                    <a:pt x="1521" y="2687"/>
                    <a:pt x="2980" y="2200"/>
                    <a:pt x="4347" y="1441"/>
                  </a:cubicBezTo>
                  <a:cubicBezTo>
                    <a:pt x="4803" y="1228"/>
                    <a:pt x="5168" y="893"/>
                    <a:pt x="5442" y="468"/>
                  </a:cubicBezTo>
                  <a:cubicBezTo>
                    <a:pt x="5533" y="316"/>
                    <a:pt x="5533" y="103"/>
                    <a:pt x="5381" y="12"/>
                  </a:cubicBezTo>
                  <a:cubicBezTo>
                    <a:pt x="5356" y="4"/>
                    <a:pt x="5330" y="0"/>
                    <a:pt x="530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82"/>
            <p:cNvSpPr/>
            <p:nvPr/>
          </p:nvSpPr>
          <p:spPr>
            <a:xfrm>
              <a:off x="6694508" y="2804117"/>
              <a:ext cx="82346" cy="73801"/>
            </a:xfrm>
            <a:custGeom>
              <a:avLst/>
              <a:gdLst/>
              <a:ahLst/>
              <a:cxnLst/>
              <a:rect l="l" t="t" r="r" b="b"/>
              <a:pathLst>
                <a:path w="4105" h="3679" extrusionOk="0">
                  <a:moveTo>
                    <a:pt x="31" y="1"/>
                  </a:moveTo>
                  <a:lnTo>
                    <a:pt x="1" y="183"/>
                  </a:lnTo>
                  <a:cubicBezTo>
                    <a:pt x="487" y="974"/>
                    <a:pt x="1065" y="1703"/>
                    <a:pt x="1703" y="2372"/>
                  </a:cubicBezTo>
                  <a:cubicBezTo>
                    <a:pt x="2341" y="3040"/>
                    <a:pt x="3192" y="3496"/>
                    <a:pt x="4104" y="3679"/>
                  </a:cubicBezTo>
                  <a:cubicBezTo>
                    <a:pt x="3831" y="2797"/>
                    <a:pt x="3284" y="2007"/>
                    <a:pt x="2524" y="1429"/>
                  </a:cubicBezTo>
                  <a:cubicBezTo>
                    <a:pt x="1733" y="882"/>
                    <a:pt x="913" y="396"/>
                    <a:pt x="3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82"/>
            <p:cNvSpPr/>
            <p:nvPr/>
          </p:nvSpPr>
          <p:spPr>
            <a:xfrm>
              <a:off x="6687808" y="2829734"/>
              <a:ext cx="29288" cy="104452"/>
            </a:xfrm>
            <a:custGeom>
              <a:avLst/>
              <a:gdLst/>
              <a:ahLst/>
              <a:cxnLst/>
              <a:rect l="l" t="t" r="r" b="b"/>
              <a:pathLst>
                <a:path w="1460" h="5207" extrusionOk="0">
                  <a:moveTo>
                    <a:pt x="152" y="1"/>
                  </a:moveTo>
                  <a:lnTo>
                    <a:pt x="31" y="1125"/>
                  </a:lnTo>
                  <a:cubicBezTo>
                    <a:pt x="0" y="2341"/>
                    <a:pt x="152" y="3526"/>
                    <a:pt x="487" y="4681"/>
                  </a:cubicBezTo>
                  <a:cubicBezTo>
                    <a:pt x="517" y="4833"/>
                    <a:pt x="608" y="4955"/>
                    <a:pt x="700" y="5077"/>
                  </a:cubicBezTo>
                  <a:cubicBezTo>
                    <a:pt x="775" y="5152"/>
                    <a:pt x="870" y="5206"/>
                    <a:pt x="986" y="5206"/>
                  </a:cubicBezTo>
                  <a:cubicBezTo>
                    <a:pt x="1011" y="5206"/>
                    <a:pt x="1037" y="5204"/>
                    <a:pt x="1064" y="5198"/>
                  </a:cubicBezTo>
                  <a:cubicBezTo>
                    <a:pt x="1216" y="5137"/>
                    <a:pt x="1307" y="5016"/>
                    <a:pt x="1368" y="4864"/>
                  </a:cubicBezTo>
                  <a:cubicBezTo>
                    <a:pt x="1459" y="4347"/>
                    <a:pt x="1399" y="3830"/>
                    <a:pt x="1216" y="3374"/>
                  </a:cubicBezTo>
                  <a:cubicBezTo>
                    <a:pt x="852" y="2219"/>
                    <a:pt x="517" y="1125"/>
                    <a:pt x="15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82"/>
            <p:cNvSpPr/>
            <p:nvPr/>
          </p:nvSpPr>
          <p:spPr>
            <a:xfrm>
              <a:off x="6135369" y="3194348"/>
              <a:ext cx="523185" cy="420718"/>
            </a:xfrm>
            <a:custGeom>
              <a:avLst/>
              <a:gdLst/>
              <a:ahLst/>
              <a:cxnLst/>
              <a:rect l="l" t="t" r="r" b="b"/>
              <a:pathLst>
                <a:path w="26081" h="20973" extrusionOk="0">
                  <a:moveTo>
                    <a:pt x="22707" y="1"/>
                  </a:moveTo>
                  <a:cubicBezTo>
                    <a:pt x="21789" y="1"/>
                    <a:pt x="20859" y="361"/>
                    <a:pt x="20123" y="913"/>
                  </a:cubicBezTo>
                  <a:cubicBezTo>
                    <a:pt x="18998" y="1703"/>
                    <a:pt x="18238" y="2919"/>
                    <a:pt x="17509" y="4074"/>
                  </a:cubicBezTo>
                  <a:cubicBezTo>
                    <a:pt x="16779" y="5260"/>
                    <a:pt x="16050" y="6475"/>
                    <a:pt x="15016" y="7357"/>
                  </a:cubicBezTo>
                  <a:cubicBezTo>
                    <a:pt x="12889" y="9150"/>
                    <a:pt x="9910" y="9302"/>
                    <a:pt x="7174" y="9636"/>
                  </a:cubicBezTo>
                  <a:cubicBezTo>
                    <a:pt x="4439" y="9971"/>
                    <a:pt x="1399" y="10731"/>
                    <a:pt x="1" y="13102"/>
                  </a:cubicBezTo>
                  <a:cubicBezTo>
                    <a:pt x="1490" y="14713"/>
                    <a:pt x="2828" y="16506"/>
                    <a:pt x="3922" y="18421"/>
                  </a:cubicBezTo>
                  <a:lnTo>
                    <a:pt x="6810" y="17661"/>
                  </a:lnTo>
                  <a:lnTo>
                    <a:pt x="6810" y="17661"/>
                  </a:lnTo>
                  <a:cubicBezTo>
                    <a:pt x="6475" y="18542"/>
                    <a:pt x="5989" y="19363"/>
                    <a:pt x="5351" y="20062"/>
                  </a:cubicBezTo>
                  <a:cubicBezTo>
                    <a:pt x="6217" y="20691"/>
                    <a:pt x="7263" y="20973"/>
                    <a:pt x="8333" y="20973"/>
                  </a:cubicBezTo>
                  <a:cubicBezTo>
                    <a:pt x="9590" y="20973"/>
                    <a:pt x="10879" y="20583"/>
                    <a:pt x="11946" y="19910"/>
                  </a:cubicBezTo>
                  <a:cubicBezTo>
                    <a:pt x="13892" y="18634"/>
                    <a:pt x="15229" y="16627"/>
                    <a:pt x="16354" y="14591"/>
                  </a:cubicBezTo>
                  <a:cubicBezTo>
                    <a:pt x="17023" y="13406"/>
                    <a:pt x="17691" y="12099"/>
                    <a:pt x="18907" y="11551"/>
                  </a:cubicBezTo>
                  <a:cubicBezTo>
                    <a:pt x="19880" y="11065"/>
                    <a:pt x="21187" y="11126"/>
                    <a:pt x="21977" y="10366"/>
                  </a:cubicBezTo>
                  <a:cubicBezTo>
                    <a:pt x="22919" y="9484"/>
                    <a:pt x="22767" y="7965"/>
                    <a:pt x="22980" y="6658"/>
                  </a:cubicBezTo>
                  <a:cubicBezTo>
                    <a:pt x="23284" y="4804"/>
                    <a:pt x="24439" y="3223"/>
                    <a:pt x="26080" y="2311"/>
                  </a:cubicBezTo>
                  <a:lnTo>
                    <a:pt x="24014" y="275"/>
                  </a:lnTo>
                  <a:cubicBezTo>
                    <a:pt x="23596" y="86"/>
                    <a:pt x="23153" y="1"/>
                    <a:pt x="22707" y="1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82"/>
            <p:cNvSpPr/>
            <p:nvPr/>
          </p:nvSpPr>
          <p:spPr>
            <a:xfrm>
              <a:off x="6135369" y="3194348"/>
              <a:ext cx="523185" cy="420718"/>
            </a:xfrm>
            <a:custGeom>
              <a:avLst/>
              <a:gdLst/>
              <a:ahLst/>
              <a:cxnLst/>
              <a:rect l="l" t="t" r="r" b="b"/>
              <a:pathLst>
                <a:path w="26081" h="20973" extrusionOk="0">
                  <a:moveTo>
                    <a:pt x="22707" y="1"/>
                  </a:moveTo>
                  <a:cubicBezTo>
                    <a:pt x="21789" y="1"/>
                    <a:pt x="20859" y="361"/>
                    <a:pt x="20123" y="913"/>
                  </a:cubicBezTo>
                  <a:cubicBezTo>
                    <a:pt x="18998" y="1703"/>
                    <a:pt x="18238" y="2919"/>
                    <a:pt x="17509" y="4074"/>
                  </a:cubicBezTo>
                  <a:cubicBezTo>
                    <a:pt x="16779" y="5260"/>
                    <a:pt x="16050" y="6475"/>
                    <a:pt x="15016" y="7357"/>
                  </a:cubicBezTo>
                  <a:cubicBezTo>
                    <a:pt x="12889" y="9150"/>
                    <a:pt x="9910" y="9302"/>
                    <a:pt x="7174" y="9636"/>
                  </a:cubicBezTo>
                  <a:cubicBezTo>
                    <a:pt x="4439" y="9971"/>
                    <a:pt x="1399" y="10731"/>
                    <a:pt x="1" y="13102"/>
                  </a:cubicBezTo>
                  <a:cubicBezTo>
                    <a:pt x="1490" y="14713"/>
                    <a:pt x="2828" y="16506"/>
                    <a:pt x="3922" y="18421"/>
                  </a:cubicBezTo>
                  <a:lnTo>
                    <a:pt x="6810" y="17661"/>
                  </a:lnTo>
                  <a:lnTo>
                    <a:pt x="6810" y="17661"/>
                  </a:lnTo>
                  <a:cubicBezTo>
                    <a:pt x="6475" y="18542"/>
                    <a:pt x="5989" y="19363"/>
                    <a:pt x="5351" y="20062"/>
                  </a:cubicBezTo>
                  <a:cubicBezTo>
                    <a:pt x="6217" y="20691"/>
                    <a:pt x="7263" y="20973"/>
                    <a:pt x="8333" y="20973"/>
                  </a:cubicBezTo>
                  <a:cubicBezTo>
                    <a:pt x="9590" y="20973"/>
                    <a:pt x="10879" y="20583"/>
                    <a:pt x="11946" y="19910"/>
                  </a:cubicBezTo>
                  <a:cubicBezTo>
                    <a:pt x="13892" y="18634"/>
                    <a:pt x="15229" y="16627"/>
                    <a:pt x="16354" y="14591"/>
                  </a:cubicBezTo>
                  <a:cubicBezTo>
                    <a:pt x="17023" y="13406"/>
                    <a:pt x="17691" y="12099"/>
                    <a:pt x="18907" y="11551"/>
                  </a:cubicBezTo>
                  <a:cubicBezTo>
                    <a:pt x="19880" y="11065"/>
                    <a:pt x="21187" y="11126"/>
                    <a:pt x="21977" y="10366"/>
                  </a:cubicBezTo>
                  <a:cubicBezTo>
                    <a:pt x="22919" y="9484"/>
                    <a:pt x="22767" y="7965"/>
                    <a:pt x="22980" y="6658"/>
                  </a:cubicBezTo>
                  <a:cubicBezTo>
                    <a:pt x="23284" y="4804"/>
                    <a:pt x="24439" y="3223"/>
                    <a:pt x="26080" y="2311"/>
                  </a:cubicBezTo>
                  <a:lnTo>
                    <a:pt x="24014" y="275"/>
                  </a:lnTo>
                  <a:cubicBezTo>
                    <a:pt x="23596" y="86"/>
                    <a:pt x="23153" y="1"/>
                    <a:pt x="227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82"/>
            <p:cNvSpPr/>
            <p:nvPr/>
          </p:nvSpPr>
          <p:spPr>
            <a:xfrm>
              <a:off x="6214045" y="3233084"/>
              <a:ext cx="385974" cy="263107"/>
            </a:xfrm>
            <a:custGeom>
              <a:avLst/>
              <a:gdLst/>
              <a:ahLst/>
              <a:cxnLst/>
              <a:rect l="l" t="t" r="r" b="b"/>
              <a:pathLst>
                <a:path w="19241" h="13116" extrusionOk="0">
                  <a:moveTo>
                    <a:pt x="18629" y="0"/>
                  </a:moveTo>
                  <a:cubicBezTo>
                    <a:pt x="18503" y="0"/>
                    <a:pt x="18374" y="15"/>
                    <a:pt x="18237" y="46"/>
                  </a:cubicBezTo>
                  <a:cubicBezTo>
                    <a:pt x="17356" y="259"/>
                    <a:pt x="16596" y="866"/>
                    <a:pt x="16201" y="1718"/>
                  </a:cubicBezTo>
                  <a:cubicBezTo>
                    <a:pt x="15623" y="2721"/>
                    <a:pt x="15411" y="4088"/>
                    <a:pt x="14590" y="5365"/>
                  </a:cubicBezTo>
                  <a:cubicBezTo>
                    <a:pt x="13739" y="6733"/>
                    <a:pt x="12493" y="7827"/>
                    <a:pt x="11034" y="8526"/>
                  </a:cubicBezTo>
                  <a:cubicBezTo>
                    <a:pt x="9453" y="9286"/>
                    <a:pt x="7781" y="9377"/>
                    <a:pt x="6292" y="9529"/>
                  </a:cubicBezTo>
                  <a:cubicBezTo>
                    <a:pt x="5593" y="9590"/>
                    <a:pt x="4863" y="9681"/>
                    <a:pt x="4164" y="9833"/>
                  </a:cubicBezTo>
                  <a:cubicBezTo>
                    <a:pt x="3556" y="9985"/>
                    <a:pt x="2979" y="10168"/>
                    <a:pt x="2401" y="10471"/>
                  </a:cubicBezTo>
                  <a:cubicBezTo>
                    <a:pt x="1581" y="10836"/>
                    <a:pt x="881" y="11444"/>
                    <a:pt x="365" y="12204"/>
                  </a:cubicBezTo>
                  <a:cubicBezTo>
                    <a:pt x="182" y="12508"/>
                    <a:pt x="61" y="12812"/>
                    <a:pt x="0" y="13116"/>
                  </a:cubicBezTo>
                  <a:cubicBezTo>
                    <a:pt x="122" y="12842"/>
                    <a:pt x="274" y="12538"/>
                    <a:pt x="426" y="12265"/>
                  </a:cubicBezTo>
                  <a:cubicBezTo>
                    <a:pt x="942" y="11535"/>
                    <a:pt x="1641" y="10958"/>
                    <a:pt x="2462" y="10593"/>
                  </a:cubicBezTo>
                  <a:cubicBezTo>
                    <a:pt x="3009" y="10319"/>
                    <a:pt x="3587" y="10137"/>
                    <a:pt x="4195" y="9985"/>
                  </a:cubicBezTo>
                  <a:cubicBezTo>
                    <a:pt x="4894" y="9864"/>
                    <a:pt x="5593" y="9772"/>
                    <a:pt x="6322" y="9712"/>
                  </a:cubicBezTo>
                  <a:cubicBezTo>
                    <a:pt x="7052" y="9620"/>
                    <a:pt x="7842" y="9590"/>
                    <a:pt x="8663" y="9438"/>
                  </a:cubicBezTo>
                  <a:cubicBezTo>
                    <a:pt x="9514" y="9316"/>
                    <a:pt x="10335" y="9073"/>
                    <a:pt x="11094" y="8709"/>
                  </a:cubicBezTo>
                  <a:cubicBezTo>
                    <a:pt x="12614" y="7979"/>
                    <a:pt x="13860" y="6854"/>
                    <a:pt x="14742" y="5456"/>
                  </a:cubicBezTo>
                  <a:cubicBezTo>
                    <a:pt x="15563" y="4149"/>
                    <a:pt x="15775" y="2751"/>
                    <a:pt x="16323" y="1778"/>
                  </a:cubicBezTo>
                  <a:cubicBezTo>
                    <a:pt x="16687" y="958"/>
                    <a:pt x="17417" y="350"/>
                    <a:pt x="18268" y="107"/>
                  </a:cubicBezTo>
                  <a:cubicBezTo>
                    <a:pt x="18420" y="76"/>
                    <a:pt x="18579" y="61"/>
                    <a:pt x="18743" y="61"/>
                  </a:cubicBezTo>
                  <a:cubicBezTo>
                    <a:pt x="18906" y="61"/>
                    <a:pt x="19073" y="76"/>
                    <a:pt x="19241" y="107"/>
                  </a:cubicBezTo>
                  <a:lnTo>
                    <a:pt x="19180" y="76"/>
                  </a:lnTo>
                  <a:cubicBezTo>
                    <a:pt x="19119" y="76"/>
                    <a:pt x="19058" y="46"/>
                    <a:pt x="18997" y="46"/>
                  </a:cubicBezTo>
                  <a:cubicBezTo>
                    <a:pt x="18876" y="15"/>
                    <a:pt x="18754" y="0"/>
                    <a:pt x="1862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82"/>
            <p:cNvSpPr/>
            <p:nvPr/>
          </p:nvSpPr>
          <p:spPr>
            <a:xfrm>
              <a:off x="6513424" y="3240707"/>
              <a:ext cx="260379" cy="643284"/>
            </a:xfrm>
            <a:custGeom>
              <a:avLst/>
              <a:gdLst/>
              <a:ahLst/>
              <a:cxnLst/>
              <a:rect l="l" t="t" r="r" b="b"/>
              <a:pathLst>
                <a:path w="12980" h="32068" extrusionOk="0">
                  <a:moveTo>
                    <a:pt x="10517" y="0"/>
                  </a:moveTo>
                  <a:lnTo>
                    <a:pt x="5806" y="2249"/>
                  </a:lnTo>
                  <a:cubicBezTo>
                    <a:pt x="4408" y="3435"/>
                    <a:pt x="5745" y="5259"/>
                    <a:pt x="5806" y="7082"/>
                  </a:cubicBezTo>
                  <a:cubicBezTo>
                    <a:pt x="6323" y="18481"/>
                    <a:pt x="3283" y="22007"/>
                    <a:pt x="0" y="28967"/>
                  </a:cubicBezTo>
                  <a:cubicBezTo>
                    <a:pt x="566" y="29075"/>
                    <a:pt x="1078" y="29141"/>
                    <a:pt x="1573" y="29141"/>
                  </a:cubicBezTo>
                  <a:cubicBezTo>
                    <a:pt x="2328" y="29141"/>
                    <a:pt x="3040" y="28988"/>
                    <a:pt x="3830" y="28602"/>
                  </a:cubicBezTo>
                  <a:lnTo>
                    <a:pt x="3830" y="28602"/>
                  </a:lnTo>
                  <a:cubicBezTo>
                    <a:pt x="3769" y="29788"/>
                    <a:pt x="3526" y="30882"/>
                    <a:pt x="3435" y="32067"/>
                  </a:cubicBezTo>
                  <a:cubicBezTo>
                    <a:pt x="5715" y="31976"/>
                    <a:pt x="7994" y="31612"/>
                    <a:pt x="10152" y="30943"/>
                  </a:cubicBezTo>
                  <a:cubicBezTo>
                    <a:pt x="10152" y="25897"/>
                    <a:pt x="10639" y="20882"/>
                    <a:pt x="11611" y="15958"/>
                  </a:cubicBezTo>
                  <a:cubicBezTo>
                    <a:pt x="12159" y="13253"/>
                    <a:pt x="12858" y="10547"/>
                    <a:pt x="12918" y="7781"/>
                  </a:cubicBezTo>
                  <a:cubicBezTo>
                    <a:pt x="12979" y="4985"/>
                    <a:pt x="12341" y="2097"/>
                    <a:pt x="10517" y="0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82"/>
            <p:cNvSpPr/>
            <p:nvPr/>
          </p:nvSpPr>
          <p:spPr>
            <a:xfrm>
              <a:off x="6582331" y="3308390"/>
              <a:ext cx="75004" cy="576203"/>
            </a:xfrm>
            <a:custGeom>
              <a:avLst/>
              <a:gdLst/>
              <a:ahLst/>
              <a:cxnLst/>
              <a:rect l="l" t="t" r="r" b="b"/>
              <a:pathLst>
                <a:path w="3739" h="28724" extrusionOk="0">
                  <a:moveTo>
                    <a:pt x="2979" y="0"/>
                  </a:moveTo>
                  <a:cubicBezTo>
                    <a:pt x="2948" y="91"/>
                    <a:pt x="2948" y="182"/>
                    <a:pt x="2979" y="304"/>
                  </a:cubicBezTo>
                  <a:cubicBezTo>
                    <a:pt x="2979" y="486"/>
                    <a:pt x="3009" y="760"/>
                    <a:pt x="3040" y="1125"/>
                  </a:cubicBezTo>
                  <a:cubicBezTo>
                    <a:pt x="3100" y="1489"/>
                    <a:pt x="3100" y="1945"/>
                    <a:pt x="3161" y="2462"/>
                  </a:cubicBezTo>
                  <a:cubicBezTo>
                    <a:pt x="3192" y="2979"/>
                    <a:pt x="3222" y="3587"/>
                    <a:pt x="3252" y="4255"/>
                  </a:cubicBezTo>
                  <a:cubicBezTo>
                    <a:pt x="3526" y="9727"/>
                    <a:pt x="2979" y="15228"/>
                    <a:pt x="1672" y="20578"/>
                  </a:cubicBezTo>
                  <a:cubicBezTo>
                    <a:pt x="1216" y="22402"/>
                    <a:pt x="730" y="23982"/>
                    <a:pt x="334" y="25228"/>
                  </a:cubicBezTo>
                  <a:cubicBezTo>
                    <a:pt x="213" y="26292"/>
                    <a:pt x="122" y="27174"/>
                    <a:pt x="61" y="27782"/>
                  </a:cubicBezTo>
                  <a:cubicBezTo>
                    <a:pt x="30" y="28086"/>
                    <a:pt x="0" y="28298"/>
                    <a:pt x="0" y="28481"/>
                  </a:cubicBezTo>
                  <a:cubicBezTo>
                    <a:pt x="0" y="28541"/>
                    <a:pt x="0" y="28633"/>
                    <a:pt x="0" y="28724"/>
                  </a:cubicBezTo>
                  <a:cubicBezTo>
                    <a:pt x="30" y="28663"/>
                    <a:pt x="61" y="28572"/>
                    <a:pt x="61" y="28511"/>
                  </a:cubicBezTo>
                  <a:lnTo>
                    <a:pt x="152" y="27842"/>
                  </a:lnTo>
                  <a:cubicBezTo>
                    <a:pt x="213" y="27234"/>
                    <a:pt x="334" y="26353"/>
                    <a:pt x="456" y="25289"/>
                  </a:cubicBezTo>
                  <a:cubicBezTo>
                    <a:pt x="882" y="24043"/>
                    <a:pt x="1398" y="22462"/>
                    <a:pt x="1854" y="20639"/>
                  </a:cubicBezTo>
                  <a:cubicBezTo>
                    <a:pt x="3192" y="15289"/>
                    <a:pt x="3739" y="9757"/>
                    <a:pt x="3435" y="4225"/>
                  </a:cubicBezTo>
                  <a:cubicBezTo>
                    <a:pt x="3374" y="3587"/>
                    <a:pt x="3344" y="2979"/>
                    <a:pt x="3283" y="2462"/>
                  </a:cubicBezTo>
                  <a:cubicBezTo>
                    <a:pt x="3252" y="1945"/>
                    <a:pt x="3192" y="1489"/>
                    <a:pt x="3131" y="1125"/>
                  </a:cubicBezTo>
                  <a:cubicBezTo>
                    <a:pt x="3100" y="760"/>
                    <a:pt x="3070" y="486"/>
                    <a:pt x="3040" y="274"/>
                  </a:cubicBezTo>
                  <a:cubicBezTo>
                    <a:pt x="3009" y="182"/>
                    <a:pt x="3009" y="91"/>
                    <a:pt x="29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82"/>
            <p:cNvSpPr/>
            <p:nvPr/>
          </p:nvSpPr>
          <p:spPr>
            <a:xfrm>
              <a:off x="6685982" y="3288872"/>
              <a:ext cx="20140" cy="104292"/>
            </a:xfrm>
            <a:custGeom>
              <a:avLst/>
              <a:gdLst/>
              <a:ahLst/>
              <a:cxnLst/>
              <a:rect l="l" t="t" r="r" b="b"/>
              <a:pathLst>
                <a:path w="1004" h="5199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31"/>
                    <a:pt x="335" y="1155"/>
                    <a:pt x="578" y="2584"/>
                  </a:cubicBezTo>
                  <a:cubicBezTo>
                    <a:pt x="821" y="4013"/>
                    <a:pt x="882" y="5198"/>
                    <a:pt x="943" y="5198"/>
                  </a:cubicBezTo>
                  <a:cubicBezTo>
                    <a:pt x="1003" y="4955"/>
                    <a:pt x="1003" y="4681"/>
                    <a:pt x="973" y="4408"/>
                  </a:cubicBezTo>
                  <a:cubicBezTo>
                    <a:pt x="943" y="3800"/>
                    <a:pt x="882" y="3162"/>
                    <a:pt x="791" y="2554"/>
                  </a:cubicBezTo>
                  <a:cubicBezTo>
                    <a:pt x="669" y="1946"/>
                    <a:pt x="517" y="1338"/>
                    <a:pt x="335" y="730"/>
                  </a:cubicBezTo>
                  <a:cubicBezTo>
                    <a:pt x="274" y="456"/>
                    <a:pt x="183" y="213"/>
                    <a:pt x="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82"/>
            <p:cNvSpPr/>
            <p:nvPr/>
          </p:nvSpPr>
          <p:spPr>
            <a:xfrm>
              <a:off x="6701228" y="3277899"/>
              <a:ext cx="32939" cy="90872"/>
            </a:xfrm>
            <a:custGeom>
              <a:avLst/>
              <a:gdLst/>
              <a:ahLst/>
              <a:cxnLst/>
              <a:rect l="l" t="t" r="r" b="b"/>
              <a:pathLst>
                <a:path w="1642" h="4530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31"/>
                    <a:pt x="547" y="973"/>
                    <a:pt x="973" y="2219"/>
                  </a:cubicBezTo>
                  <a:cubicBezTo>
                    <a:pt x="1429" y="3465"/>
                    <a:pt x="1581" y="4529"/>
                    <a:pt x="1642" y="4529"/>
                  </a:cubicBezTo>
                  <a:cubicBezTo>
                    <a:pt x="1550" y="2888"/>
                    <a:pt x="1003" y="1338"/>
                    <a:pt x="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82"/>
            <p:cNvSpPr/>
            <p:nvPr/>
          </p:nvSpPr>
          <p:spPr>
            <a:xfrm>
              <a:off x="6630496" y="3394729"/>
              <a:ext cx="17091" cy="5737"/>
            </a:xfrm>
            <a:custGeom>
              <a:avLst/>
              <a:gdLst/>
              <a:ahLst/>
              <a:cxnLst/>
              <a:rect l="l" t="t" r="r" b="b"/>
              <a:pathLst>
                <a:path w="852" h="286" extrusionOk="0">
                  <a:moveTo>
                    <a:pt x="583" y="0"/>
                  </a:moveTo>
                  <a:cubicBezTo>
                    <a:pt x="508" y="0"/>
                    <a:pt x="433" y="15"/>
                    <a:pt x="365" y="43"/>
                  </a:cubicBezTo>
                  <a:cubicBezTo>
                    <a:pt x="213" y="43"/>
                    <a:pt x="61" y="134"/>
                    <a:pt x="0" y="286"/>
                  </a:cubicBezTo>
                  <a:cubicBezTo>
                    <a:pt x="122" y="225"/>
                    <a:pt x="243" y="164"/>
                    <a:pt x="395" y="103"/>
                  </a:cubicBezTo>
                  <a:cubicBezTo>
                    <a:pt x="547" y="73"/>
                    <a:pt x="699" y="73"/>
                    <a:pt x="851" y="73"/>
                  </a:cubicBezTo>
                  <a:cubicBezTo>
                    <a:pt x="768" y="23"/>
                    <a:pt x="675" y="0"/>
                    <a:pt x="5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82"/>
            <p:cNvSpPr/>
            <p:nvPr/>
          </p:nvSpPr>
          <p:spPr>
            <a:xfrm>
              <a:off x="6650616" y="3388250"/>
              <a:ext cx="120741" cy="30973"/>
            </a:xfrm>
            <a:custGeom>
              <a:avLst/>
              <a:gdLst/>
              <a:ahLst/>
              <a:cxnLst/>
              <a:rect l="l" t="t" r="r" b="b"/>
              <a:pathLst>
                <a:path w="6019" h="1544" extrusionOk="0">
                  <a:moveTo>
                    <a:pt x="6019" y="1"/>
                  </a:moveTo>
                  <a:cubicBezTo>
                    <a:pt x="5958" y="62"/>
                    <a:pt x="5867" y="92"/>
                    <a:pt x="5806" y="153"/>
                  </a:cubicBezTo>
                  <a:cubicBezTo>
                    <a:pt x="5684" y="244"/>
                    <a:pt x="5472" y="366"/>
                    <a:pt x="5228" y="487"/>
                  </a:cubicBezTo>
                  <a:cubicBezTo>
                    <a:pt x="4062" y="1138"/>
                    <a:pt x="2750" y="1475"/>
                    <a:pt x="1401" y="1475"/>
                  </a:cubicBezTo>
                  <a:cubicBezTo>
                    <a:pt x="1239" y="1475"/>
                    <a:pt x="1076" y="1470"/>
                    <a:pt x="912" y="1460"/>
                  </a:cubicBezTo>
                  <a:cubicBezTo>
                    <a:pt x="639" y="1429"/>
                    <a:pt x="395" y="1429"/>
                    <a:pt x="244" y="1399"/>
                  </a:cubicBezTo>
                  <a:cubicBezTo>
                    <a:pt x="152" y="1369"/>
                    <a:pt x="92" y="1369"/>
                    <a:pt x="0" y="1369"/>
                  </a:cubicBezTo>
                  <a:cubicBezTo>
                    <a:pt x="61" y="1399"/>
                    <a:pt x="152" y="1399"/>
                    <a:pt x="244" y="1429"/>
                  </a:cubicBezTo>
                  <a:cubicBezTo>
                    <a:pt x="456" y="1460"/>
                    <a:pt x="699" y="1490"/>
                    <a:pt x="912" y="1521"/>
                  </a:cubicBezTo>
                  <a:cubicBezTo>
                    <a:pt x="1109" y="1536"/>
                    <a:pt x="1305" y="1544"/>
                    <a:pt x="1501" y="1544"/>
                  </a:cubicBezTo>
                  <a:cubicBezTo>
                    <a:pt x="2063" y="1544"/>
                    <a:pt x="2620" y="1481"/>
                    <a:pt x="3161" y="1369"/>
                  </a:cubicBezTo>
                  <a:cubicBezTo>
                    <a:pt x="3891" y="1186"/>
                    <a:pt x="4590" y="913"/>
                    <a:pt x="5259" y="548"/>
                  </a:cubicBezTo>
                  <a:cubicBezTo>
                    <a:pt x="5441" y="426"/>
                    <a:pt x="5654" y="305"/>
                    <a:pt x="5836" y="183"/>
                  </a:cubicBezTo>
                  <a:cubicBezTo>
                    <a:pt x="5897" y="122"/>
                    <a:pt x="5958" y="62"/>
                    <a:pt x="6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82"/>
            <p:cNvSpPr/>
            <p:nvPr/>
          </p:nvSpPr>
          <p:spPr>
            <a:xfrm>
              <a:off x="6648169" y="3323616"/>
              <a:ext cx="46359" cy="15266"/>
            </a:xfrm>
            <a:custGeom>
              <a:avLst/>
              <a:gdLst/>
              <a:ahLst/>
              <a:cxnLst/>
              <a:rect l="l" t="t" r="r" b="b"/>
              <a:pathLst>
                <a:path w="2311" h="761" extrusionOk="0">
                  <a:moveTo>
                    <a:pt x="2311" y="1"/>
                  </a:moveTo>
                  <a:lnTo>
                    <a:pt x="2311" y="1"/>
                  </a:lnTo>
                  <a:cubicBezTo>
                    <a:pt x="1916" y="92"/>
                    <a:pt x="1521" y="214"/>
                    <a:pt x="1156" y="335"/>
                  </a:cubicBezTo>
                  <a:cubicBezTo>
                    <a:pt x="761" y="457"/>
                    <a:pt x="396" y="609"/>
                    <a:pt x="1" y="761"/>
                  </a:cubicBezTo>
                  <a:cubicBezTo>
                    <a:pt x="396" y="670"/>
                    <a:pt x="791" y="548"/>
                    <a:pt x="1186" y="426"/>
                  </a:cubicBezTo>
                  <a:cubicBezTo>
                    <a:pt x="1581" y="305"/>
                    <a:pt x="1946" y="153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82"/>
            <p:cNvSpPr/>
            <p:nvPr/>
          </p:nvSpPr>
          <p:spPr>
            <a:xfrm>
              <a:off x="6701830" y="3325461"/>
              <a:ext cx="17091" cy="10993"/>
            </a:xfrm>
            <a:custGeom>
              <a:avLst/>
              <a:gdLst/>
              <a:ahLst/>
              <a:cxnLst/>
              <a:rect l="l" t="t" r="r" b="b"/>
              <a:pathLst>
                <a:path w="852" h="548" extrusionOk="0">
                  <a:moveTo>
                    <a:pt x="852" y="0"/>
                  </a:moveTo>
                  <a:cubicBezTo>
                    <a:pt x="821" y="0"/>
                    <a:pt x="700" y="152"/>
                    <a:pt x="457" y="304"/>
                  </a:cubicBezTo>
                  <a:cubicBezTo>
                    <a:pt x="213" y="486"/>
                    <a:pt x="1" y="517"/>
                    <a:pt x="1" y="547"/>
                  </a:cubicBezTo>
                  <a:cubicBezTo>
                    <a:pt x="183" y="547"/>
                    <a:pt x="365" y="486"/>
                    <a:pt x="487" y="395"/>
                  </a:cubicBezTo>
                  <a:cubicBezTo>
                    <a:pt x="669" y="304"/>
                    <a:pt x="791" y="152"/>
                    <a:pt x="8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82"/>
            <p:cNvSpPr/>
            <p:nvPr/>
          </p:nvSpPr>
          <p:spPr>
            <a:xfrm>
              <a:off x="6721348" y="3297839"/>
              <a:ext cx="32939" cy="16048"/>
            </a:xfrm>
            <a:custGeom>
              <a:avLst/>
              <a:gdLst/>
              <a:ahLst/>
              <a:cxnLst/>
              <a:rect l="l" t="t" r="r" b="b"/>
              <a:pathLst>
                <a:path w="1642" h="800" extrusionOk="0">
                  <a:moveTo>
                    <a:pt x="1297" y="1"/>
                  </a:moveTo>
                  <a:cubicBezTo>
                    <a:pt x="746" y="1"/>
                    <a:pt x="227" y="296"/>
                    <a:pt x="0" y="800"/>
                  </a:cubicBezTo>
                  <a:cubicBezTo>
                    <a:pt x="183" y="556"/>
                    <a:pt x="426" y="344"/>
                    <a:pt x="699" y="222"/>
                  </a:cubicBezTo>
                  <a:cubicBezTo>
                    <a:pt x="951" y="121"/>
                    <a:pt x="1203" y="62"/>
                    <a:pt x="1472" y="62"/>
                  </a:cubicBezTo>
                  <a:cubicBezTo>
                    <a:pt x="1528" y="62"/>
                    <a:pt x="1584" y="65"/>
                    <a:pt x="1642" y="70"/>
                  </a:cubicBezTo>
                  <a:lnTo>
                    <a:pt x="1642" y="40"/>
                  </a:lnTo>
                  <a:cubicBezTo>
                    <a:pt x="1527" y="14"/>
                    <a:pt x="1411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82"/>
            <p:cNvSpPr/>
            <p:nvPr/>
          </p:nvSpPr>
          <p:spPr>
            <a:xfrm>
              <a:off x="6628048" y="3498621"/>
              <a:ext cx="21966" cy="10792"/>
            </a:xfrm>
            <a:custGeom>
              <a:avLst/>
              <a:gdLst/>
              <a:ahLst/>
              <a:cxnLst/>
              <a:rect l="l" t="t" r="r" b="b"/>
              <a:pathLst>
                <a:path w="1095" h="538" extrusionOk="0">
                  <a:moveTo>
                    <a:pt x="31" y="0"/>
                  </a:moveTo>
                  <a:cubicBezTo>
                    <a:pt x="1" y="0"/>
                    <a:pt x="31" y="92"/>
                    <a:pt x="92" y="183"/>
                  </a:cubicBezTo>
                  <a:cubicBezTo>
                    <a:pt x="183" y="335"/>
                    <a:pt x="305" y="426"/>
                    <a:pt x="457" y="487"/>
                  </a:cubicBezTo>
                  <a:cubicBezTo>
                    <a:pt x="528" y="522"/>
                    <a:pt x="620" y="537"/>
                    <a:pt x="715" y="537"/>
                  </a:cubicBezTo>
                  <a:cubicBezTo>
                    <a:pt x="781" y="537"/>
                    <a:pt x="850" y="530"/>
                    <a:pt x="913" y="517"/>
                  </a:cubicBezTo>
                  <a:cubicBezTo>
                    <a:pt x="1034" y="487"/>
                    <a:pt x="1095" y="456"/>
                    <a:pt x="1095" y="456"/>
                  </a:cubicBezTo>
                  <a:lnTo>
                    <a:pt x="1095" y="456"/>
                  </a:lnTo>
                  <a:cubicBezTo>
                    <a:pt x="1007" y="469"/>
                    <a:pt x="919" y="476"/>
                    <a:pt x="833" y="476"/>
                  </a:cubicBezTo>
                  <a:cubicBezTo>
                    <a:pt x="711" y="476"/>
                    <a:pt x="594" y="462"/>
                    <a:pt x="487" y="426"/>
                  </a:cubicBezTo>
                  <a:cubicBezTo>
                    <a:pt x="274" y="335"/>
                    <a:pt x="122" y="183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82"/>
            <p:cNvSpPr/>
            <p:nvPr/>
          </p:nvSpPr>
          <p:spPr>
            <a:xfrm>
              <a:off x="6648790" y="3522392"/>
              <a:ext cx="105496" cy="9789"/>
            </a:xfrm>
            <a:custGeom>
              <a:avLst/>
              <a:gdLst/>
              <a:ahLst/>
              <a:cxnLst/>
              <a:rect l="l" t="t" r="r" b="b"/>
              <a:pathLst>
                <a:path w="5259" h="488" extrusionOk="0">
                  <a:moveTo>
                    <a:pt x="5259" y="1"/>
                  </a:moveTo>
                  <a:cubicBezTo>
                    <a:pt x="5167" y="1"/>
                    <a:pt x="5107" y="1"/>
                    <a:pt x="5046" y="31"/>
                  </a:cubicBezTo>
                  <a:cubicBezTo>
                    <a:pt x="4924" y="92"/>
                    <a:pt x="4711" y="122"/>
                    <a:pt x="4499" y="183"/>
                  </a:cubicBezTo>
                  <a:cubicBezTo>
                    <a:pt x="3891" y="335"/>
                    <a:pt x="3252" y="396"/>
                    <a:pt x="2614" y="396"/>
                  </a:cubicBezTo>
                  <a:cubicBezTo>
                    <a:pt x="2534" y="400"/>
                    <a:pt x="2454" y="402"/>
                    <a:pt x="2373" y="402"/>
                  </a:cubicBezTo>
                  <a:cubicBezTo>
                    <a:pt x="1839" y="402"/>
                    <a:pt x="1288" y="319"/>
                    <a:pt x="760" y="214"/>
                  </a:cubicBezTo>
                  <a:cubicBezTo>
                    <a:pt x="517" y="183"/>
                    <a:pt x="335" y="122"/>
                    <a:pt x="213" y="92"/>
                  </a:cubicBezTo>
                  <a:cubicBezTo>
                    <a:pt x="152" y="62"/>
                    <a:pt x="61" y="31"/>
                    <a:pt x="0" y="31"/>
                  </a:cubicBezTo>
                  <a:cubicBezTo>
                    <a:pt x="61" y="62"/>
                    <a:pt x="122" y="92"/>
                    <a:pt x="183" y="122"/>
                  </a:cubicBezTo>
                  <a:cubicBezTo>
                    <a:pt x="335" y="153"/>
                    <a:pt x="517" y="214"/>
                    <a:pt x="760" y="274"/>
                  </a:cubicBezTo>
                  <a:cubicBezTo>
                    <a:pt x="1368" y="426"/>
                    <a:pt x="2006" y="487"/>
                    <a:pt x="2614" y="487"/>
                  </a:cubicBezTo>
                  <a:cubicBezTo>
                    <a:pt x="3252" y="487"/>
                    <a:pt x="3891" y="396"/>
                    <a:pt x="4499" y="244"/>
                  </a:cubicBezTo>
                  <a:cubicBezTo>
                    <a:pt x="4742" y="183"/>
                    <a:pt x="4924" y="122"/>
                    <a:pt x="5046" y="62"/>
                  </a:cubicBezTo>
                  <a:cubicBezTo>
                    <a:pt x="5107" y="62"/>
                    <a:pt x="5167" y="31"/>
                    <a:pt x="52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82"/>
            <p:cNvSpPr/>
            <p:nvPr/>
          </p:nvSpPr>
          <p:spPr>
            <a:xfrm>
              <a:off x="6635370" y="3639464"/>
              <a:ext cx="96348" cy="16630"/>
            </a:xfrm>
            <a:custGeom>
              <a:avLst/>
              <a:gdLst/>
              <a:ahLst/>
              <a:cxnLst/>
              <a:rect l="l" t="t" r="r" b="b"/>
              <a:pathLst>
                <a:path w="4803" h="829" extrusionOk="0">
                  <a:moveTo>
                    <a:pt x="0" y="1"/>
                  </a:moveTo>
                  <a:cubicBezTo>
                    <a:pt x="31" y="31"/>
                    <a:pt x="92" y="92"/>
                    <a:pt x="152" y="122"/>
                  </a:cubicBezTo>
                  <a:cubicBezTo>
                    <a:pt x="304" y="214"/>
                    <a:pt x="456" y="305"/>
                    <a:pt x="639" y="366"/>
                  </a:cubicBezTo>
                  <a:cubicBezTo>
                    <a:pt x="1186" y="639"/>
                    <a:pt x="1763" y="791"/>
                    <a:pt x="2371" y="822"/>
                  </a:cubicBezTo>
                  <a:cubicBezTo>
                    <a:pt x="2465" y="826"/>
                    <a:pt x="2560" y="829"/>
                    <a:pt x="2655" y="829"/>
                  </a:cubicBezTo>
                  <a:cubicBezTo>
                    <a:pt x="3145" y="829"/>
                    <a:pt x="3650" y="762"/>
                    <a:pt x="4134" y="609"/>
                  </a:cubicBezTo>
                  <a:cubicBezTo>
                    <a:pt x="4317" y="548"/>
                    <a:pt x="4469" y="487"/>
                    <a:pt x="4651" y="396"/>
                  </a:cubicBezTo>
                  <a:cubicBezTo>
                    <a:pt x="4712" y="366"/>
                    <a:pt x="4742" y="335"/>
                    <a:pt x="4803" y="305"/>
                  </a:cubicBezTo>
                  <a:lnTo>
                    <a:pt x="4803" y="305"/>
                  </a:lnTo>
                  <a:cubicBezTo>
                    <a:pt x="4801" y="306"/>
                    <a:pt x="4558" y="427"/>
                    <a:pt x="4104" y="548"/>
                  </a:cubicBezTo>
                  <a:cubicBezTo>
                    <a:pt x="3646" y="701"/>
                    <a:pt x="3145" y="768"/>
                    <a:pt x="2654" y="768"/>
                  </a:cubicBezTo>
                  <a:cubicBezTo>
                    <a:pt x="2560" y="768"/>
                    <a:pt x="2465" y="766"/>
                    <a:pt x="2371" y="761"/>
                  </a:cubicBezTo>
                  <a:cubicBezTo>
                    <a:pt x="1763" y="700"/>
                    <a:pt x="1186" y="578"/>
                    <a:pt x="639" y="335"/>
                  </a:cubicBezTo>
                  <a:cubicBezTo>
                    <a:pt x="244" y="153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82"/>
            <p:cNvSpPr/>
            <p:nvPr/>
          </p:nvSpPr>
          <p:spPr>
            <a:xfrm>
              <a:off x="6600606" y="3768731"/>
              <a:ext cx="117712" cy="20903"/>
            </a:xfrm>
            <a:custGeom>
              <a:avLst/>
              <a:gdLst/>
              <a:ahLst/>
              <a:cxnLst/>
              <a:rect l="l" t="t" r="r" b="b"/>
              <a:pathLst>
                <a:path w="5868" h="1042" extrusionOk="0">
                  <a:moveTo>
                    <a:pt x="5867" y="1"/>
                  </a:moveTo>
                  <a:lnTo>
                    <a:pt x="5867" y="1"/>
                  </a:lnTo>
                  <a:cubicBezTo>
                    <a:pt x="5776" y="31"/>
                    <a:pt x="5715" y="92"/>
                    <a:pt x="5654" y="122"/>
                  </a:cubicBezTo>
                  <a:cubicBezTo>
                    <a:pt x="5472" y="244"/>
                    <a:pt x="5259" y="335"/>
                    <a:pt x="5077" y="426"/>
                  </a:cubicBezTo>
                  <a:cubicBezTo>
                    <a:pt x="4408" y="700"/>
                    <a:pt x="3709" y="882"/>
                    <a:pt x="2980" y="943"/>
                  </a:cubicBezTo>
                  <a:cubicBezTo>
                    <a:pt x="2805" y="958"/>
                    <a:pt x="2628" y="966"/>
                    <a:pt x="2451" y="966"/>
                  </a:cubicBezTo>
                  <a:cubicBezTo>
                    <a:pt x="1918" y="966"/>
                    <a:pt x="1376" y="897"/>
                    <a:pt x="852" y="761"/>
                  </a:cubicBezTo>
                  <a:cubicBezTo>
                    <a:pt x="639" y="700"/>
                    <a:pt x="426" y="639"/>
                    <a:pt x="244" y="548"/>
                  </a:cubicBezTo>
                  <a:cubicBezTo>
                    <a:pt x="153" y="517"/>
                    <a:pt x="92" y="487"/>
                    <a:pt x="1" y="487"/>
                  </a:cubicBezTo>
                  <a:cubicBezTo>
                    <a:pt x="62" y="517"/>
                    <a:pt x="153" y="548"/>
                    <a:pt x="214" y="578"/>
                  </a:cubicBezTo>
                  <a:cubicBezTo>
                    <a:pt x="426" y="669"/>
                    <a:pt x="639" y="761"/>
                    <a:pt x="852" y="821"/>
                  </a:cubicBezTo>
                  <a:cubicBezTo>
                    <a:pt x="1438" y="974"/>
                    <a:pt x="2045" y="1042"/>
                    <a:pt x="2655" y="1042"/>
                  </a:cubicBezTo>
                  <a:cubicBezTo>
                    <a:pt x="2773" y="1042"/>
                    <a:pt x="2892" y="1039"/>
                    <a:pt x="3010" y="1034"/>
                  </a:cubicBezTo>
                  <a:cubicBezTo>
                    <a:pt x="3709" y="973"/>
                    <a:pt x="4439" y="761"/>
                    <a:pt x="5077" y="457"/>
                  </a:cubicBezTo>
                  <a:cubicBezTo>
                    <a:pt x="5290" y="365"/>
                    <a:pt x="5472" y="274"/>
                    <a:pt x="5654" y="153"/>
                  </a:cubicBezTo>
                  <a:cubicBezTo>
                    <a:pt x="5746" y="122"/>
                    <a:pt x="5806" y="61"/>
                    <a:pt x="58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82"/>
            <p:cNvSpPr/>
            <p:nvPr/>
          </p:nvSpPr>
          <p:spPr>
            <a:xfrm>
              <a:off x="6576834" y="3695572"/>
              <a:ext cx="42086" cy="18194"/>
            </a:xfrm>
            <a:custGeom>
              <a:avLst/>
              <a:gdLst/>
              <a:ahLst/>
              <a:cxnLst/>
              <a:rect l="l" t="t" r="r" b="b"/>
              <a:pathLst>
                <a:path w="2098" h="907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122"/>
                    <a:pt x="92" y="213"/>
                    <a:pt x="183" y="304"/>
                  </a:cubicBezTo>
                  <a:cubicBezTo>
                    <a:pt x="365" y="547"/>
                    <a:pt x="608" y="730"/>
                    <a:pt x="882" y="821"/>
                  </a:cubicBezTo>
                  <a:cubicBezTo>
                    <a:pt x="1041" y="874"/>
                    <a:pt x="1210" y="906"/>
                    <a:pt x="1384" y="906"/>
                  </a:cubicBezTo>
                  <a:cubicBezTo>
                    <a:pt x="1509" y="906"/>
                    <a:pt x="1636" y="890"/>
                    <a:pt x="1763" y="851"/>
                  </a:cubicBezTo>
                  <a:cubicBezTo>
                    <a:pt x="1885" y="821"/>
                    <a:pt x="2007" y="791"/>
                    <a:pt x="2098" y="699"/>
                  </a:cubicBezTo>
                  <a:lnTo>
                    <a:pt x="2098" y="699"/>
                  </a:lnTo>
                  <a:cubicBezTo>
                    <a:pt x="2098" y="699"/>
                    <a:pt x="1976" y="760"/>
                    <a:pt x="1733" y="791"/>
                  </a:cubicBezTo>
                  <a:cubicBezTo>
                    <a:pt x="1630" y="813"/>
                    <a:pt x="1525" y="824"/>
                    <a:pt x="1420" y="824"/>
                  </a:cubicBezTo>
                  <a:cubicBezTo>
                    <a:pt x="966" y="824"/>
                    <a:pt x="509" y="619"/>
                    <a:pt x="213" y="274"/>
                  </a:cubicBezTo>
                  <a:cubicBezTo>
                    <a:pt x="61" y="122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82"/>
            <p:cNvSpPr/>
            <p:nvPr/>
          </p:nvSpPr>
          <p:spPr>
            <a:xfrm>
              <a:off x="6587807" y="3105943"/>
              <a:ext cx="168925" cy="269306"/>
            </a:xfrm>
            <a:custGeom>
              <a:avLst/>
              <a:gdLst/>
              <a:ahLst/>
              <a:cxnLst/>
              <a:rect l="l" t="t" r="r" b="b"/>
              <a:pathLst>
                <a:path w="8421" h="13425" extrusionOk="0">
                  <a:moveTo>
                    <a:pt x="4438" y="1"/>
                  </a:moveTo>
                  <a:lnTo>
                    <a:pt x="578" y="4286"/>
                  </a:lnTo>
                  <a:cubicBezTo>
                    <a:pt x="335" y="4894"/>
                    <a:pt x="183" y="5502"/>
                    <a:pt x="122" y="6171"/>
                  </a:cubicBezTo>
                  <a:cubicBezTo>
                    <a:pt x="1" y="6901"/>
                    <a:pt x="92" y="7630"/>
                    <a:pt x="365" y="8299"/>
                  </a:cubicBezTo>
                  <a:cubicBezTo>
                    <a:pt x="305" y="8755"/>
                    <a:pt x="457" y="9180"/>
                    <a:pt x="760" y="9484"/>
                  </a:cubicBezTo>
                  <a:lnTo>
                    <a:pt x="365" y="9758"/>
                  </a:lnTo>
                  <a:cubicBezTo>
                    <a:pt x="365" y="9758"/>
                    <a:pt x="548" y="12281"/>
                    <a:pt x="791" y="12980"/>
                  </a:cubicBezTo>
                  <a:cubicBezTo>
                    <a:pt x="931" y="13337"/>
                    <a:pt x="1213" y="13424"/>
                    <a:pt x="1456" y="13424"/>
                  </a:cubicBezTo>
                  <a:cubicBezTo>
                    <a:pt x="1689" y="13424"/>
                    <a:pt x="1885" y="13344"/>
                    <a:pt x="1885" y="13344"/>
                  </a:cubicBezTo>
                  <a:lnTo>
                    <a:pt x="1885" y="10396"/>
                  </a:lnTo>
                  <a:cubicBezTo>
                    <a:pt x="1885" y="10396"/>
                    <a:pt x="2753" y="9569"/>
                    <a:pt x="2938" y="9569"/>
                  </a:cubicBezTo>
                  <a:cubicBezTo>
                    <a:pt x="2978" y="9569"/>
                    <a:pt x="2986" y="9606"/>
                    <a:pt x="2949" y="9697"/>
                  </a:cubicBezTo>
                  <a:cubicBezTo>
                    <a:pt x="2858" y="10122"/>
                    <a:pt x="2919" y="10548"/>
                    <a:pt x="3131" y="10882"/>
                  </a:cubicBezTo>
                  <a:lnTo>
                    <a:pt x="7843" y="6597"/>
                  </a:lnTo>
                  <a:lnTo>
                    <a:pt x="8420" y="1460"/>
                  </a:lnTo>
                  <a:lnTo>
                    <a:pt x="4438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82"/>
            <p:cNvSpPr/>
            <p:nvPr/>
          </p:nvSpPr>
          <p:spPr>
            <a:xfrm>
              <a:off x="6647567" y="3233927"/>
              <a:ext cx="61604" cy="64112"/>
            </a:xfrm>
            <a:custGeom>
              <a:avLst/>
              <a:gdLst/>
              <a:ahLst/>
              <a:cxnLst/>
              <a:rect l="l" t="t" r="r" b="b"/>
              <a:pathLst>
                <a:path w="3071" h="3196" extrusionOk="0">
                  <a:moveTo>
                    <a:pt x="3064" y="0"/>
                  </a:moveTo>
                  <a:cubicBezTo>
                    <a:pt x="2989" y="0"/>
                    <a:pt x="2340" y="736"/>
                    <a:pt x="1551" y="1584"/>
                  </a:cubicBezTo>
                  <a:cubicBezTo>
                    <a:pt x="730" y="2466"/>
                    <a:pt x="0" y="3135"/>
                    <a:pt x="31" y="3195"/>
                  </a:cubicBezTo>
                  <a:cubicBezTo>
                    <a:pt x="639" y="2770"/>
                    <a:pt x="1216" y="2283"/>
                    <a:pt x="1703" y="1736"/>
                  </a:cubicBezTo>
                  <a:cubicBezTo>
                    <a:pt x="2219" y="1220"/>
                    <a:pt x="2675" y="642"/>
                    <a:pt x="3070" y="4"/>
                  </a:cubicBezTo>
                  <a:cubicBezTo>
                    <a:pt x="3069" y="1"/>
                    <a:pt x="3067" y="0"/>
                    <a:pt x="306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82"/>
            <p:cNvSpPr/>
            <p:nvPr/>
          </p:nvSpPr>
          <p:spPr>
            <a:xfrm>
              <a:off x="6595731" y="3253506"/>
              <a:ext cx="47582" cy="49408"/>
            </a:xfrm>
            <a:custGeom>
              <a:avLst/>
              <a:gdLst/>
              <a:ahLst/>
              <a:cxnLst/>
              <a:rect l="l" t="t" r="r" b="b"/>
              <a:pathLst>
                <a:path w="2372" h="2463" extrusionOk="0">
                  <a:moveTo>
                    <a:pt x="2372" y="0"/>
                  </a:moveTo>
                  <a:lnTo>
                    <a:pt x="2372" y="0"/>
                  </a:lnTo>
                  <a:cubicBezTo>
                    <a:pt x="1490" y="700"/>
                    <a:pt x="700" y="1551"/>
                    <a:pt x="1" y="2462"/>
                  </a:cubicBezTo>
                  <a:cubicBezTo>
                    <a:pt x="457" y="2128"/>
                    <a:pt x="882" y="1733"/>
                    <a:pt x="1247" y="1277"/>
                  </a:cubicBezTo>
                  <a:cubicBezTo>
                    <a:pt x="1672" y="912"/>
                    <a:pt x="2037" y="456"/>
                    <a:pt x="237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82"/>
            <p:cNvSpPr/>
            <p:nvPr/>
          </p:nvSpPr>
          <p:spPr>
            <a:xfrm>
              <a:off x="6595731" y="3230336"/>
              <a:ext cx="34162" cy="43310"/>
            </a:xfrm>
            <a:custGeom>
              <a:avLst/>
              <a:gdLst/>
              <a:ahLst/>
              <a:cxnLst/>
              <a:rect l="l" t="t" r="r" b="b"/>
              <a:pathLst>
                <a:path w="1703" h="2159" extrusionOk="0">
                  <a:moveTo>
                    <a:pt x="1703" y="0"/>
                  </a:moveTo>
                  <a:lnTo>
                    <a:pt x="1703" y="0"/>
                  </a:lnTo>
                  <a:cubicBezTo>
                    <a:pt x="913" y="517"/>
                    <a:pt x="335" y="1277"/>
                    <a:pt x="1" y="2158"/>
                  </a:cubicBezTo>
                  <a:cubicBezTo>
                    <a:pt x="305" y="1824"/>
                    <a:pt x="578" y="1459"/>
                    <a:pt x="821" y="1064"/>
                  </a:cubicBezTo>
                  <a:cubicBezTo>
                    <a:pt x="1156" y="730"/>
                    <a:pt x="1429" y="365"/>
                    <a:pt x="1703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82"/>
            <p:cNvSpPr/>
            <p:nvPr/>
          </p:nvSpPr>
          <p:spPr>
            <a:xfrm>
              <a:off x="6590255" y="3205943"/>
              <a:ext cx="28666" cy="33580"/>
            </a:xfrm>
            <a:custGeom>
              <a:avLst/>
              <a:gdLst/>
              <a:ahLst/>
              <a:cxnLst/>
              <a:rect l="l" t="t" r="r" b="b"/>
              <a:pathLst>
                <a:path w="1429" h="1674" extrusionOk="0">
                  <a:moveTo>
                    <a:pt x="1429" y="1"/>
                  </a:moveTo>
                  <a:lnTo>
                    <a:pt x="1429" y="1"/>
                  </a:lnTo>
                  <a:cubicBezTo>
                    <a:pt x="1094" y="153"/>
                    <a:pt x="790" y="426"/>
                    <a:pt x="578" y="730"/>
                  </a:cubicBezTo>
                  <a:cubicBezTo>
                    <a:pt x="335" y="973"/>
                    <a:pt x="122" y="1308"/>
                    <a:pt x="0" y="1672"/>
                  </a:cubicBezTo>
                  <a:cubicBezTo>
                    <a:pt x="2" y="1673"/>
                    <a:pt x="5" y="1674"/>
                    <a:pt x="8" y="1674"/>
                  </a:cubicBezTo>
                  <a:cubicBezTo>
                    <a:pt x="83" y="1674"/>
                    <a:pt x="378" y="1291"/>
                    <a:pt x="730" y="852"/>
                  </a:cubicBezTo>
                  <a:cubicBezTo>
                    <a:pt x="1003" y="578"/>
                    <a:pt x="1216" y="305"/>
                    <a:pt x="1429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82"/>
            <p:cNvSpPr/>
            <p:nvPr/>
          </p:nvSpPr>
          <p:spPr>
            <a:xfrm>
              <a:off x="5826070" y="2582189"/>
              <a:ext cx="57352" cy="428662"/>
            </a:xfrm>
            <a:custGeom>
              <a:avLst/>
              <a:gdLst/>
              <a:ahLst/>
              <a:cxnLst/>
              <a:rect l="l" t="t" r="r" b="b"/>
              <a:pathLst>
                <a:path w="2859" h="21369" extrusionOk="0">
                  <a:moveTo>
                    <a:pt x="1" y="1"/>
                  </a:moveTo>
                  <a:lnTo>
                    <a:pt x="1" y="21369"/>
                  </a:lnTo>
                  <a:lnTo>
                    <a:pt x="2858" y="21369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82"/>
            <p:cNvSpPr/>
            <p:nvPr/>
          </p:nvSpPr>
          <p:spPr>
            <a:xfrm>
              <a:off x="5828517" y="2637675"/>
              <a:ext cx="53681" cy="5517"/>
            </a:xfrm>
            <a:custGeom>
              <a:avLst/>
              <a:gdLst/>
              <a:ahLst/>
              <a:cxnLst/>
              <a:rect l="l" t="t" r="r" b="b"/>
              <a:pathLst>
                <a:path w="2676" h="275" extrusionOk="0">
                  <a:moveTo>
                    <a:pt x="1338" y="1"/>
                  </a:moveTo>
                  <a:cubicBezTo>
                    <a:pt x="608" y="1"/>
                    <a:pt x="1" y="61"/>
                    <a:pt x="1" y="153"/>
                  </a:cubicBezTo>
                  <a:cubicBezTo>
                    <a:pt x="1" y="213"/>
                    <a:pt x="608" y="274"/>
                    <a:pt x="1338" y="274"/>
                  </a:cubicBezTo>
                  <a:cubicBezTo>
                    <a:pt x="2067" y="274"/>
                    <a:pt x="2675" y="213"/>
                    <a:pt x="2675" y="153"/>
                  </a:cubicBezTo>
                  <a:cubicBezTo>
                    <a:pt x="2675" y="61"/>
                    <a:pt x="2098" y="1"/>
                    <a:pt x="133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82"/>
            <p:cNvSpPr/>
            <p:nvPr/>
          </p:nvSpPr>
          <p:spPr>
            <a:xfrm>
              <a:off x="5827294" y="2628528"/>
              <a:ext cx="53681" cy="5517"/>
            </a:xfrm>
            <a:custGeom>
              <a:avLst/>
              <a:gdLst/>
              <a:ahLst/>
              <a:cxnLst/>
              <a:rect l="l" t="t" r="r" b="b"/>
              <a:pathLst>
                <a:path w="2676" h="275" extrusionOk="0">
                  <a:moveTo>
                    <a:pt x="1338" y="1"/>
                  </a:moveTo>
                  <a:cubicBezTo>
                    <a:pt x="609" y="1"/>
                    <a:pt x="1" y="61"/>
                    <a:pt x="1" y="122"/>
                  </a:cubicBezTo>
                  <a:cubicBezTo>
                    <a:pt x="1" y="213"/>
                    <a:pt x="609" y="274"/>
                    <a:pt x="1338" y="274"/>
                  </a:cubicBezTo>
                  <a:cubicBezTo>
                    <a:pt x="2098" y="274"/>
                    <a:pt x="2676" y="213"/>
                    <a:pt x="2676" y="122"/>
                  </a:cubicBezTo>
                  <a:cubicBezTo>
                    <a:pt x="2676" y="61"/>
                    <a:pt x="2098" y="1"/>
                    <a:pt x="133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82"/>
            <p:cNvSpPr/>
            <p:nvPr/>
          </p:nvSpPr>
          <p:spPr>
            <a:xfrm>
              <a:off x="5828517" y="2975469"/>
              <a:ext cx="53681" cy="4895"/>
            </a:xfrm>
            <a:custGeom>
              <a:avLst/>
              <a:gdLst/>
              <a:ahLst/>
              <a:cxnLst/>
              <a:rect l="l" t="t" r="r" b="b"/>
              <a:pathLst>
                <a:path w="2676" h="244" extrusionOk="0">
                  <a:moveTo>
                    <a:pt x="1338" y="1"/>
                  </a:moveTo>
                  <a:cubicBezTo>
                    <a:pt x="608" y="1"/>
                    <a:pt x="1" y="61"/>
                    <a:pt x="1" y="122"/>
                  </a:cubicBezTo>
                  <a:cubicBezTo>
                    <a:pt x="1" y="183"/>
                    <a:pt x="608" y="244"/>
                    <a:pt x="1338" y="244"/>
                  </a:cubicBezTo>
                  <a:cubicBezTo>
                    <a:pt x="2067" y="244"/>
                    <a:pt x="2675" y="183"/>
                    <a:pt x="2675" y="122"/>
                  </a:cubicBezTo>
                  <a:cubicBezTo>
                    <a:pt x="2675" y="61"/>
                    <a:pt x="2098" y="1"/>
                    <a:pt x="133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82"/>
            <p:cNvSpPr/>
            <p:nvPr/>
          </p:nvSpPr>
          <p:spPr>
            <a:xfrm>
              <a:off x="5827294" y="2965720"/>
              <a:ext cx="53681" cy="5496"/>
            </a:xfrm>
            <a:custGeom>
              <a:avLst/>
              <a:gdLst/>
              <a:ahLst/>
              <a:cxnLst/>
              <a:rect l="l" t="t" r="r" b="b"/>
              <a:pathLst>
                <a:path w="2676" h="274" extrusionOk="0">
                  <a:moveTo>
                    <a:pt x="1338" y="0"/>
                  </a:moveTo>
                  <a:cubicBezTo>
                    <a:pt x="609" y="0"/>
                    <a:pt x="1" y="61"/>
                    <a:pt x="1" y="152"/>
                  </a:cubicBezTo>
                  <a:cubicBezTo>
                    <a:pt x="1" y="213"/>
                    <a:pt x="609" y="274"/>
                    <a:pt x="1338" y="274"/>
                  </a:cubicBezTo>
                  <a:cubicBezTo>
                    <a:pt x="2098" y="274"/>
                    <a:pt x="2676" y="213"/>
                    <a:pt x="2676" y="152"/>
                  </a:cubicBezTo>
                  <a:cubicBezTo>
                    <a:pt x="2676" y="61"/>
                    <a:pt x="2098" y="0"/>
                    <a:pt x="133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82"/>
            <p:cNvSpPr/>
            <p:nvPr/>
          </p:nvSpPr>
          <p:spPr>
            <a:xfrm>
              <a:off x="5854134" y="2693162"/>
              <a:ext cx="5496" cy="219517"/>
            </a:xfrm>
            <a:custGeom>
              <a:avLst/>
              <a:gdLst/>
              <a:ahLst/>
              <a:cxnLst/>
              <a:rect l="l" t="t" r="r" b="b"/>
              <a:pathLst>
                <a:path w="274" h="10943" extrusionOk="0">
                  <a:moveTo>
                    <a:pt x="122" y="1"/>
                  </a:moveTo>
                  <a:cubicBezTo>
                    <a:pt x="61" y="1"/>
                    <a:pt x="0" y="2432"/>
                    <a:pt x="0" y="5472"/>
                  </a:cubicBezTo>
                  <a:cubicBezTo>
                    <a:pt x="0" y="8481"/>
                    <a:pt x="61" y="10943"/>
                    <a:pt x="122" y="10943"/>
                  </a:cubicBezTo>
                  <a:cubicBezTo>
                    <a:pt x="213" y="10943"/>
                    <a:pt x="274" y="8481"/>
                    <a:pt x="274" y="5472"/>
                  </a:cubicBezTo>
                  <a:cubicBezTo>
                    <a:pt x="274" y="2432"/>
                    <a:pt x="213" y="1"/>
                    <a:pt x="12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82"/>
            <p:cNvSpPr/>
            <p:nvPr/>
          </p:nvSpPr>
          <p:spPr>
            <a:xfrm>
              <a:off x="6083382" y="2579140"/>
              <a:ext cx="114663" cy="429284"/>
            </a:xfrm>
            <a:custGeom>
              <a:avLst/>
              <a:gdLst/>
              <a:ahLst/>
              <a:cxnLst/>
              <a:rect l="l" t="t" r="r" b="b"/>
              <a:pathLst>
                <a:path w="5716" h="21400" extrusionOk="0">
                  <a:moveTo>
                    <a:pt x="1" y="1"/>
                  </a:moveTo>
                  <a:lnTo>
                    <a:pt x="1" y="21399"/>
                  </a:lnTo>
                  <a:lnTo>
                    <a:pt x="5715" y="21399"/>
                  </a:lnTo>
                  <a:lnTo>
                    <a:pt x="571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82"/>
            <p:cNvSpPr/>
            <p:nvPr/>
          </p:nvSpPr>
          <p:spPr>
            <a:xfrm>
              <a:off x="6092530" y="2580364"/>
              <a:ext cx="100641" cy="433537"/>
            </a:xfrm>
            <a:custGeom>
              <a:avLst/>
              <a:gdLst/>
              <a:ahLst/>
              <a:cxnLst/>
              <a:rect l="l" t="t" r="r" b="b"/>
              <a:pathLst>
                <a:path w="5017" h="21612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3174" y="13"/>
                    <a:pt x="3187" y="25"/>
                    <a:pt x="3199" y="35"/>
                  </a:cubicBezTo>
                  <a:lnTo>
                    <a:pt x="3199" y="35"/>
                  </a:lnTo>
                  <a:cubicBezTo>
                    <a:pt x="3187" y="24"/>
                    <a:pt x="3174" y="12"/>
                    <a:pt x="3162" y="0"/>
                  </a:cubicBezTo>
                  <a:close/>
                  <a:moveTo>
                    <a:pt x="1773" y="5481"/>
                  </a:moveTo>
                  <a:cubicBezTo>
                    <a:pt x="2205" y="5481"/>
                    <a:pt x="2636" y="5605"/>
                    <a:pt x="3010" y="5867"/>
                  </a:cubicBezTo>
                  <a:cubicBezTo>
                    <a:pt x="3311" y="6053"/>
                    <a:pt x="3579" y="6294"/>
                    <a:pt x="3803" y="6573"/>
                  </a:cubicBezTo>
                  <a:lnTo>
                    <a:pt x="3803" y="6573"/>
                  </a:lnTo>
                  <a:cubicBezTo>
                    <a:pt x="3772" y="6612"/>
                    <a:pt x="3741" y="6650"/>
                    <a:pt x="3709" y="6687"/>
                  </a:cubicBezTo>
                  <a:cubicBezTo>
                    <a:pt x="3314" y="7143"/>
                    <a:pt x="2828" y="7508"/>
                    <a:pt x="2250" y="7690"/>
                  </a:cubicBezTo>
                  <a:cubicBezTo>
                    <a:pt x="2089" y="7747"/>
                    <a:pt x="1924" y="7773"/>
                    <a:pt x="1760" y="7773"/>
                  </a:cubicBezTo>
                  <a:cubicBezTo>
                    <a:pt x="1307" y="7773"/>
                    <a:pt x="869" y="7570"/>
                    <a:pt x="578" y="7234"/>
                  </a:cubicBezTo>
                  <a:cubicBezTo>
                    <a:pt x="366" y="6961"/>
                    <a:pt x="305" y="6627"/>
                    <a:pt x="366" y="6323"/>
                  </a:cubicBezTo>
                  <a:cubicBezTo>
                    <a:pt x="426" y="5988"/>
                    <a:pt x="639" y="5745"/>
                    <a:pt x="974" y="5624"/>
                  </a:cubicBezTo>
                  <a:cubicBezTo>
                    <a:pt x="1231" y="5530"/>
                    <a:pt x="1502" y="5481"/>
                    <a:pt x="1773" y="5481"/>
                  </a:cubicBezTo>
                  <a:close/>
                  <a:moveTo>
                    <a:pt x="1407" y="10929"/>
                  </a:moveTo>
                  <a:cubicBezTo>
                    <a:pt x="1465" y="10929"/>
                    <a:pt x="1523" y="10934"/>
                    <a:pt x="1581" y="10943"/>
                  </a:cubicBezTo>
                  <a:cubicBezTo>
                    <a:pt x="1977" y="10973"/>
                    <a:pt x="2341" y="11125"/>
                    <a:pt x="2676" y="11399"/>
                  </a:cubicBezTo>
                  <a:cubicBezTo>
                    <a:pt x="3014" y="11686"/>
                    <a:pt x="3306" y="12021"/>
                    <a:pt x="3539" y="12393"/>
                  </a:cubicBezTo>
                  <a:lnTo>
                    <a:pt x="3539" y="12393"/>
                  </a:lnTo>
                  <a:cubicBezTo>
                    <a:pt x="3089" y="12819"/>
                    <a:pt x="2505" y="13062"/>
                    <a:pt x="1907" y="13062"/>
                  </a:cubicBezTo>
                  <a:cubicBezTo>
                    <a:pt x="1748" y="13062"/>
                    <a:pt x="1588" y="13045"/>
                    <a:pt x="1430" y="13010"/>
                  </a:cubicBezTo>
                  <a:cubicBezTo>
                    <a:pt x="1034" y="12949"/>
                    <a:pt x="670" y="12706"/>
                    <a:pt x="426" y="12371"/>
                  </a:cubicBezTo>
                  <a:cubicBezTo>
                    <a:pt x="214" y="12037"/>
                    <a:pt x="244" y="11611"/>
                    <a:pt x="518" y="11308"/>
                  </a:cubicBezTo>
                  <a:cubicBezTo>
                    <a:pt x="751" y="11074"/>
                    <a:pt x="1072" y="10929"/>
                    <a:pt x="1407" y="10929"/>
                  </a:cubicBezTo>
                  <a:close/>
                  <a:moveTo>
                    <a:pt x="1679" y="15959"/>
                  </a:moveTo>
                  <a:cubicBezTo>
                    <a:pt x="2089" y="15959"/>
                    <a:pt x="2501" y="16085"/>
                    <a:pt x="2858" y="16323"/>
                  </a:cubicBezTo>
                  <a:cubicBezTo>
                    <a:pt x="3180" y="16546"/>
                    <a:pt x="3461" y="16829"/>
                    <a:pt x="3686" y="17156"/>
                  </a:cubicBezTo>
                  <a:lnTo>
                    <a:pt x="3686" y="17156"/>
                  </a:lnTo>
                  <a:cubicBezTo>
                    <a:pt x="3585" y="17291"/>
                    <a:pt x="3471" y="17419"/>
                    <a:pt x="3344" y="17539"/>
                  </a:cubicBezTo>
                  <a:cubicBezTo>
                    <a:pt x="2885" y="17998"/>
                    <a:pt x="2263" y="18240"/>
                    <a:pt x="1632" y="18240"/>
                  </a:cubicBezTo>
                  <a:cubicBezTo>
                    <a:pt x="1595" y="18240"/>
                    <a:pt x="1558" y="18239"/>
                    <a:pt x="1521" y="18238"/>
                  </a:cubicBezTo>
                  <a:cubicBezTo>
                    <a:pt x="882" y="18207"/>
                    <a:pt x="335" y="17721"/>
                    <a:pt x="244" y="17113"/>
                  </a:cubicBezTo>
                  <a:cubicBezTo>
                    <a:pt x="214" y="16809"/>
                    <a:pt x="335" y="16536"/>
                    <a:pt x="578" y="16353"/>
                  </a:cubicBezTo>
                  <a:cubicBezTo>
                    <a:pt x="791" y="16140"/>
                    <a:pt x="1034" y="16019"/>
                    <a:pt x="1338" y="15988"/>
                  </a:cubicBezTo>
                  <a:cubicBezTo>
                    <a:pt x="1451" y="15969"/>
                    <a:pt x="1565" y="15959"/>
                    <a:pt x="1679" y="15959"/>
                  </a:cubicBezTo>
                  <a:close/>
                  <a:moveTo>
                    <a:pt x="3199" y="35"/>
                  </a:moveTo>
                  <a:cubicBezTo>
                    <a:pt x="3670" y="484"/>
                    <a:pt x="4082" y="1018"/>
                    <a:pt x="4378" y="1581"/>
                  </a:cubicBezTo>
                  <a:cubicBezTo>
                    <a:pt x="4712" y="2310"/>
                    <a:pt x="4864" y="3070"/>
                    <a:pt x="4834" y="3861"/>
                  </a:cubicBezTo>
                  <a:cubicBezTo>
                    <a:pt x="4781" y="4753"/>
                    <a:pt x="4479" y="5624"/>
                    <a:pt x="3967" y="6354"/>
                  </a:cubicBezTo>
                  <a:lnTo>
                    <a:pt x="3967" y="6354"/>
                  </a:lnTo>
                  <a:cubicBezTo>
                    <a:pt x="3738" y="6078"/>
                    <a:pt x="3468" y="5840"/>
                    <a:pt x="3162" y="5654"/>
                  </a:cubicBezTo>
                  <a:cubicBezTo>
                    <a:pt x="2748" y="5391"/>
                    <a:pt x="2264" y="5255"/>
                    <a:pt x="1776" y="5255"/>
                  </a:cubicBezTo>
                  <a:cubicBezTo>
                    <a:pt x="1475" y="5255"/>
                    <a:pt x="1172" y="5307"/>
                    <a:pt x="882" y="5411"/>
                  </a:cubicBezTo>
                  <a:cubicBezTo>
                    <a:pt x="487" y="5563"/>
                    <a:pt x="214" y="5897"/>
                    <a:pt x="153" y="6292"/>
                  </a:cubicBezTo>
                  <a:cubicBezTo>
                    <a:pt x="62" y="6657"/>
                    <a:pt x="153" y="7052"/>
                    <a:pt x="396" y="7356"/>
                  </a:cubicBezTo>
                  <a:cubicBezTo>
                    <a:pt x="748" y="7752"/>
                    <a:pt x="1242" y="7973"/>
                    <a:pt x="1754" y="7973"/>
                  </a:cubicBezTo>
                  <a:cubicBezTo>
                    <a:pt x="1950" y="7973"/>
                    <a:pt x="2148" y="7940"/>
                    <a:pt x="2341" y="7873"/>
                  </a:cubicBezTo>
                  <a:cubicBezTo>
                    <a:pt x="2919" y="7660"/>
                    <a:pt x="3466" y="7295"/>
                    <a:pt x="3861" y="6809"/>
                  </a:cubicBezTo>
                  <a:cubicBezTo>
                    <a:pt x="3882" y="6783"/>
                    <a:pt x="3903" y="6758"/>
                    <a:pt x="3923" y="6732"/>
                  </a:cubicBezTo>
                  <a:lnTo>
                    <a:pt x="3923" y="6732"/>
                  </a:lnTo>
                  <a:cubicBezTo>
                    <a:pt x="4117" y="7005"/>
                    <a:pt x="4271" y="7308"/>
                    <a:pt x="4378" y="7630"/>
                  </a:cubicBezTo>
                  <a:cubicBezTo>
                    <a:pt x="4621" y="8390"/>
                    <a:pt x="4682" y="9210"/>
                    <a:pt x="4591" y="10000"/>
                  </a:cubicBezTo>
                  <a:cubicBezTo>
                    <a:pt x="4532" y="10823"/>
                    <a:pt x="4246" y="11588"/>
                    <a:pt x="3733" y="12187"/>
                  </a:cubicBezTo>
                  <a:lnTo>
                    <a:pt x="3733" y="12187"/>
                  </a:lnTo>
                  <a:cubicBezTo>
                    <a:pt x="3490" y="11813"/>
                    <a:pt x="3185" y="11478"/>
                    <a:pt x="2828" y="11186"/>
                  </a:cubicBezTo>
                  <a:cubicBezTo>
                    <a:pt x="2463" y="10882"/>
                    <a:pt x="2037" y="10730"/>
                    <a:pt x="1581" y="10700"/>
                  </a:cubicBezTo>
                  <a:cubicBezTo>
                    <a:pt x="1523" y="10692"/>
                    <a:pt x="1464" y="10688"/>
                    <a:pt x="1405" y="10688"/>
                  </a:cubicBezTo>
                  <a:cubicBezTo>
                    <a:pt x="1003" y="10688"/>
                    <a:pt x="596" y="10864"/>
                    <a:pt x="305" y="11156"/>
                  </a:cubicBezTo>
                  <a:cubicBezTo>
                    <a:pt x="122" y="11338"/>
                    <a:pt x="31" y="11551"/>
                    <a:pt x="1" y="11824"/>
                  </a:cubicBezTo>
                  <a:cubicBezTo>
                    <a:pt x="1" y="12067"/>
                    <a:pt x="62" y="12311"/>
                    <a:pt x="214" y="12523"/>
                  </a:cubicBezTo>
                  <a:cubicBezTo>
                    <a:pt x="487" y="12918"/>
                    <a:pt x="882" y="13192"/>
                    <a:pt x="1338" y="13314"/>
                  </a:cubicBezTo>
                  <a:cubicBezTo>
                    <a:pt x="1497" y="13339"/>
                    <a:pt x="1656" y="13352"/>
                    <a:pt x="1813" y="13352"/>
                  </a:cubicBezTo>
                  <a:cubicBezTo>
                    <a:pt x="2506" y="13352"/>
                    <a:pt x="3171" y="13106"/>
                    <a:pt x="3683" y="12640"/>
                  </a:cubicBezTo>
                  <a:lnTo>
                    <a:pt x="3683" y="12640"/>
                  </a:lnTo>
                  <a:cubicBezTo>
                    <a:pt x="3804" y="12864"/>
                    <a:pt x="3904" y="13099"/>
                    <a:pt x="3983" y="13344"/>
                  </a:cubicBezTo>
                  <a:cubicBezTo>
                    <a:pt x="4256" y="14073"/>
                    <a:pt x="4347" y="14864"/>
                    <a:pt x="4287" y="15624"/>
                  </a:cubicBezTo>
                  <a:cubicBezTo>
                    <a:pt x="4223" y="16134"/>
                    <a:pt x="4055" y="16615"/>
                    <a:pt x="3772" y="17034"/>
                  </a:cubicBezTo>
                  <a:lnTo>
                    <a:pt x="3772" y="17034"/>
                  </a:lnTo>
                  <a:cubicBezTo>
                    <a:pt x="3545" y="16712"/>
                    <a:pt x="3256" y="16444"/>
                    <a:pt x="2949" y="16232"/>
                  </a:cubicBezTo>
                  <a:cubicBezTo>
                    <a:pt x="2556" y="15961"/>
                    <a:pt x="2084" y="15810"/>
                    <a:pt x="1613" y="15810"/>
                  </a:cubicBezTo>
                  <a:cubicBezTo>
                    <a:pt x="1501" y="15810"/>
                    <a:pt x="1388" y="15819"/>
                    <a:pt x="1278" y="15836"/>
                  </a:cubicBezTo>
                  <a:cubicBezTo>
                    <a:pt x="974" y="15897"/>
                    <a:pt x="670" y="16019"/>
                    <a:pt x="426" y="16232"/>
                  </a:cubicBezTo>
                  <a:cubicBezTo>
                    <a:pt x="183" y="16444"/>
                    <a:pt x="31" y="16779"/>
                    <a:pt x="31" y="17113"/>
                  </a:cubicBezTo>
                  <a:cubicBezTo>
                    <a:pt x="62" y="17478"/>
                    <a:pt x="244" y="17812"/>
                    <a:pt x="518" y="18025"/>
                  </a:cubicBezTo>
                  <a:cubicBezTo>
                    <a:pt x="791" y="18268"/>
                    <a:pt x="1126" y="18390"/>
                    <a:pt x="1490" y="18450"/>
                  </a:cubicBezTo>
                  <a:cubicBezTo>
                    <a:pt x="1560" y="18456"/>
                    <a:pt x="1629" y="18459"/>
                    <a:pt x="1698" y="18459"/>
                  </a:cubicBezTo>
                  <a:cubicBezTo>
                    <a:pt x="2382" y="18459"/>
                    <a:pt x="3030" y="18188"/>
                    <a:pt x="3527" y="17691"/>
                  </a:cubicBezTo>
                  <a:cubicBezTo>
                    <a:pt x="3632" y="17591"/>
                    <a:pt x="3730" y="17484"/>
                    <a:pt x="3821" y="17370"/>
                  </a:cubicBezTo>
                  <a:lnTo>
                    <a:pt x="3821" y="17370"/>
                  </a:lnTo>
                  <a:cubicBezTo>
                    <a:pt x="3824" y="17376"/>
                    <a:pt x="3828" y="17381"/>
                    <a:pt x="3831" y="17387"/>
                  </a:cubicBezTo>
                  <a:cubicBezTo>
                    <a:pt x="4196" y="18086"/>
                    <a:pt x="4317" y="18876"/>
                    <a:pt x="4196" y="19666"/>
                  </a:cubicBezTo>
                  <a:cubicBezTo>
                    <a:pt x="4135" y="20153"/>
                    <a:pt x="4013" y="20639"/>
                    <a:pt x="3831" y="21095"/>
                  </a:cubicBezTo>
                  <a:cubicBezTo>
                    <a:pt x="3770" y="21277"/>
                    <a:pt x="3679" y="21429"/>
                    <a:pt x="3648" y="21612"/>
                  </a:cubicBezTo>
                  <a:cubicBezTo>
                    <a:pt x="3679" y="21581"/>
                    <a:pt x="3679" y="21520"/>
                    <a:pt x="3709" y="21490"/>
                  </a:cubicBezTo>
                  <a:cubicBezTo>
                    <a:pt x="3740" y="21429"/>
                    <a:pt x="3800" y="21308"/>
                    <a:pt x="3861" y="21125"/>
                  </a:cubicBezTo>
                  <a:cubicBezTo>
                    <a:pt x="4074" y="20669"/>
                    <a:pt x="4196" y="20183"/>
                    <a:pt x="4287" y="19697"/>
                  </a:cubicBezTo>
                  <a:cubicBezTo>
                    <a:pt x="4439" y="18876"/>
                    <a:pt x="4317" y="18055"/>
                    <a:pt x="3952" y="17326"/>
                  </a:cubicBezTo>
                  <a:cubicBezTo>
                    <a:pt x="3939" y="17301"/>
                    <a:pt x="3925" y="17276"/>
                    <a:pt x="3911" y="17252"/>
                  </a:cubicBezTo>
                  <a:lnTo>
                    <a:pt x="3911" y="17252"/>
                  </a:lnTo>
                  <a:cubicBezTo>
                    <a:pt x="4244" y="16794"/>
                    <a:pt x="4462" y="16241"/>
                    <a:pt x="4530" y="15654"/>
                  </a:cubicBezTo>
                  <a:cubicBezTo>
                    <a:pt x="4591" y="14833"/>
                    <a:pt x="4499" y="14013"/>
                    <a:pt x="4226" y="13253"/>
                  </a:cubicBezTo>
                  <a:cubicBezTo>
                    <a:pt x="4141" y="12965"/>
                    <a:pt x="4026" y="12693"/>
                    <a:pt x="3883" y="12436"/>
                  </a:cubicBezTo>
                  <a:lnTo>
                    <a:pt x="3883" y="12436"/>
                  </a:lnTo>
                  <a:cubicBezTo>
                    <a:pt x="4448" y="11772"/>
                    <a:pt x="4805" y="10931"/>
                    <a:pt x="4895" y="10061"/>
                  </a:cubicBezTo>
                  <a:cubicBezTo>
                    <a:pt x="4986" y="9210"/>
                    <a:pt x="4895" y="8359"/>
                    <a:pt x="4621" y="7569"/>
                  </a:cubicBezTo>
                  <a:cubicBezTo>
                    <a:pt x="4504" y="7187"/>
                    <a:pt x="4323" y="6827"/>
                    <a:pt x="4088" y="6509"/>
                  </a:cubicBezTo>
                  <a:lnTo>
                    <a:pt x="4088" y="6509"/>
                  </a:lnTo>
                  <a:cubicBezTo>
                    <a:pt x="4625" y="5743"/>
                    <a:pt x="4959" y="4825"/>
                    <a:pt x="4986" y="3861"/>
                  </a:cubicBezTo>
                  <a:cubicBezTo>
                    <a:pt x="5016" y="2554"/>
                    <a:pt x="4499" y="1247"/>
                    <a:pt x="3557" y="335"/>
                  </a:cubicBezTo>
                  <a:cubicBezTo>
                    <a:pt x="3466" y="244"/>
                    <a:pt x="3375" y="152"/>
                    <a:pt x="3253" y="61"/>
                  </a:cubicBezTo>
                  <a:cubicBezTo>
                    <a:pt x="3235" y="61"/>
                    <a:pt x="3217" y="50"/>
                    <a:pt x="3199" y="35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82"/>
            <p:cNvSpPr/>
            <p:nvPr/>
          </p:nvSpPr>
          <p:spPr>
            <a:xfrm>
              <a:off x="5882780" y="2617555"/>
              <a:ext cx="198795" cy="390869"/>
            </a:xfrm>
            <a:custGeom>
              <a:avLst/>
              <a:gdLst/>
              <a:ahLst/>
              <a:cxnLst/>
              <a:rect l="l" t="t" r="r" b="b"/>
              <a:pathLst>
                <a:path w="9910" h="19485" extrusionOk="0">
                  <a:moveTo>
                    <a:pt x="1" y="0"/>
                  </a:moveTo>
                  <a:lnTo>
                    <a:pt x="1" y="19484"/>
                  </a:lnTo>
                  <a:lnTo>
                    <a:pt x="9910" y="19484"/>
                  </a:lnTo>
                  <a:lnTo>
                    <a:pt x="9910" y="0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82"/>
            <p:cNvSpPr/>
            <p:nvPr/>
          </p:nvSpPr>
          <p:spPr>
            <a:xfrm>
              <a:off x="5882780" y="2617555"/>
              <a:ext cx="198795" cy="390869"/>
            </a:xfrm>
            <a:custGeom>
              <a:avLst/>
              <a:gdLst/>
              <a:ahLst/>
              <a:cxnLst/>
              <a:rect l="l" t="t" r="r" b="b"/>
              <a:pathLst>
                <a:path w="9910" h="19485" extrusionOk="0">
                  <a:moveTo>
                    <a:pt x="1" y="0"/>
                  </a:moveTo>
                  <a:lnTo>
                    <a:pt x="1" y="19484"/>
                  </a:lnTo>
                  <a:lnTo>
                    <a:pt x="9910" y="19484"/>
                  </a:lnTo>
                  <a:lnTo>
                    <a:pt x="99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82"/>
            <p:cNvSpPr/>
            <p:nvPr/>
          </p:nvSpPr>
          <p:spPr>
            <a:xfrm>
              <a:off x="5889500" y="2679742"/>
              <a:ext cx="192696" cy="5517"/>
            </a:xfrm>
            <a:custGeom>
              <a:avLst/>
              <a:gdLst/>
              <a:ahLst/>
              <a:cxnLst/>
              <a:rect l="l" t="t" r="r" b="b"/>
              <a:pathLst>
                <a:path w="9606" h="275" extrusionOk="0">
                  <a:moveTo>
                    <a:pt x="4803" y="1"/>
                  </a:moveTo>
                  <a:cubicBezTo>
                    <a:pt x="2158" y="1"/>
                    <a:pt x="0" y="62"/>
                    <a:pt x="0" y="153"/>
                  </a:cubicBezTo>
                  <a:cubicBezTo>
                    <a:pt x="0" y="214"/>
                    <a:pt x="2158" y="274"/>
                    <a:pt x="4803" y="274"/>
                  </a:cubicBezTo>
                  <a:cubicBezTo>
                    <a:pt x="7447" y="274"/>
                    <a:pt x="9605" y="214"/>
                    <a:pt x="9605" y="153"/>
                  </a:cubicBezTo>
                  <a:cubicBezTo>
                    <a:pt x="9605" y="62"/>
                    <a:pt x="7447" y="1"/>
                    <a:pt x="480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8" name="Google Shape;3678;p82"/>
            <p:cNvSpPr/>
            <p:nvPr/>
          </p:nvSpPr>
          <p:spPr>
            <a:xfrm>
              <a:off x="5887053" y="2710233"/>
              <a:ext cx="190269" cy="4895"/>
            </a:xfrm>
            <a:custGeom>
              <a:avLst/>
              <a:gdLst/>
              <a:ahLst/>
              <a:cxnLst/>
              <a:rect l="l" t="t" r="r" b="b"/>
              <a:pathLst>
                <a:path w="9485" h="244" extrusionOk="0">
                  <a:moveTo>
                    <a:pt x="4742" y="1"/>
                  </a:moveTo>
                  <a:cubicBezTo>
                    <a:pt x="2128" y="1"/>
                    <a:pt x="1" y="31"/>
                    <a:pt x="1" y="92"/>
                  </a:cubicBezTo>
                  <a:cubicBezTo>
                    <a:pt x="1" y="183"/>
                    <a:pt x="2128" y="244"/>
                    <a:pt x="4742" y="244"/>
                  </a:cubicBezTo>
                  <a:cubicBezTo>
                    <a:pt x="7356" y="244"/>
                    <a:pt x="9484" y="183"/>
                    <a:pt x="9484" y="92"/>
                  </a:cubicBezTo>
                  <a:cubicBezTo>
                    <a:pt x="9484" y="31"/>
                    <a:pt x="7356" y="1"/>
                    <a:pt x="474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9" name="Google Shape;3679;p82"/>
            <p:cNvSpPr/>
            <p:nvPr/>
          </p:nvSpPr>
          <p:spPr>
            <a:xfrm>
              <a:off x="5880353" y="2961447"/>
              <a:ext cx="200620" cy="5517"/>
            </a:xfrm>
            <a:custGeom>
              <a:avLst/>
              <a:gdLst/>
              <a:ahLst/>
              <a:cxnLst/>
              <a:rect l="l" t="t" r="r" b="b"/>
              <a:pathLst>
                <a:path w="10001" h="275" extrusionOk="0">
                  <a:moveTo>
                    <a:pt x="5015" y="1"/>
                  </a:moveTo>
                  <a:cubicBezTo>
                    <a:pt x="2249" y="1"/>
                    <a:pt x="0" y="61"/>
                    <a:pt x="0" y="153"/>
                  </a:cubicBezTo>
                  <a:cubicBezTo>
                    <a:pt x="0" y="213"/>
                    <a:pt x="2249" y="274"/>
                    <a:pt x="5015" y="274"/>
                  </a:cubicBezTo>
                  <a:cubicBezTo>
                    <a:pt x="7751" y="274"/>
                    <a:pt x="10000" y="213"/>
                    <a:pt x="10000" y="153"/>
                  </a:cubicBezTo>
                  <a:cubicBezTo>
                    <a:pt x="10000" y="61"/>
                    <a:pt x="7751" y="1"/>
                    <a:pt x="501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0" name="Google Shape;3680;p82"/>
            <p:cNvSpPr/>
            <p:nvPr/>
          </p:nvSpPr>
          <p:spPr>
            <a:xfrm>
              <a:off x="5883402" y="2926703"/>
              <a:ext cx="195124" cy="5496"/>
            </a:xfrm>
            <a:custGeom>
              <a:avLst/>
              <a:gdLst/>
              <a:ahLst/>
              <a:cxnLst/>
              <a:rect l="l" t="t" r="r" b="b"/>
              <a:pathLst>
                <a:path w="9727" h="274" extrusionOk="0">
                  <a:moveTo>
                    <a:pt x="4863" y="0"/>
                  </a:moveTo>
                  <a:cubicBezTo>
                    <a:pt x="2189" y="0"/>
                    <a:pt x="0" y="61"/>
                    <a:pt x="0" y="152"/>
                  </a:cubicBezTo>
                  <a:cubicBezTo>
                    <a:pt x="0" y="213"/>
                    <a:pt x="2158" y="274"/>
                    <a:pt x="4863" y="274"/>
                  </a:cubicBezTo>
                  <a:cubicBezTo>
                    <a:pt x="7538" y="274"/>
                    <a:pt x="9727" y="213"/>
                    <a:pt x="9727" y="152"/>
                  </a:cubicBezTo>
                  <a:cubicBezTo>
                    <a:pt x="9727" y="61"/>
                    <a:pt x="7538" y="0"/>
                    <a:pt x="486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1" name="Google Shape;3681;p82"/>
            <p:cNvSpPr/>
            <p:nvPr/>
          </p:nvSpPr>
          <p:spPr>
            <a:xfrm>
              <a:off x="5116339" y="2652921"/>
              <a:ext cx="59779" cy="356707"/>
            </a:xfrm>
            <a:custGeom>
              <a:avLst/>
              <a:gdLst/>
              <a:ahLst/>
              <a:cxnLst/>
              <a:rect l="l" t="t" r="r" b="b"/>
              <a:pathLst>
                <a:path w="2980" h="17782" extrusionOk="0">
                  <a:moveTo>
                    <a:pt x="0" y="0"/>
                  </a:moveTo>
                  <a:lnTo>
                    <a:pt x="0" y="17782"/>
                  </a:lnTo>
                  <a:lnTo>
                    <a:pt x="2979" y="17782"/>
                  </a:lnTo>
                  <a:lnTo>
                    <a:pt x="2979" y="0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2" name="Google Shape;3682;p82"/>
            <p:cNvSpPr/>
            <p:nvPr/>
          </p:nvSpPr>
          <p:spPr>
            <a:xfrm>
              <a:off x="5116339" y="2652921"/>
              <a:ext cx="59779" cy="356707"/>
            </a:xfrm>
            <a:custGeom>
              <a:avLst/>
              <a:gdLst/>
              <a:ahLst/>
              <a:cxnLst/>
              <a:rect l="l" t="t" r="r" b="b"/>
              <a:pathLst>
                <a:path w="2980" h="17782" extrusionOk="0">
                  <a:moveTo>
                    <a:pt x="0" y="0"/>
                  </a:moveTo>
                  <a:lnTo>
                    <a:pt x="0" y="17782"/>
                  </a:lnTo>
                  <a:lnTo>
                    <a:pt x="2979" y="17782"/>
                  </a:lnTo>
                  <a:lnTo>
                    <a:pt x="29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3" name="Google Shape;3683;p82"/>
            <p:cNvSpPr/>
            <p:nvPr/>
          </p:nvSpPr>
          <p:spPr>
            <a:xfrm>
              <a:off x="4966349" y="2602911"/>
              <a:ext cx="148785" cy="406717"/>
            </a:xfrm>
            <a:custGeom>
              <a:avLst/>
              <a:gdLst/>
              <a:ahLst/>
              <a:cxnLst/>
              <a:rect l="l" t="t" r="r" b="b"/>
              <a:pathLst>
                <a:path w="7417" h="20275" extrusionOk="0">
                  <a:moveTo>
                    <a:pt x="0" y="1"/>
                  </a:moveTo>
                  <a:lnTo>
                    <a:pt x="0" y="20275"/>
                  </a:lnTo>
                  <a:lnTo>
                    <a:pt x="7417" y="20275"/>
                  </a:lnTo>
                  <a:lnTo>
                    <a:pt x="741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4" name="Google Shape;3684;p82"/>
            <p:cNvSpPr/>
            <p:nvPr/>
          </p:nvSpPr>
          <p:spPr>
            <a:xfrm>
              <a:off x="4964503" y="2630354"/>
              <a:ext cx="152456" cy="4513"/>
            </a:xfrm>
            <a:custGeom>
              <a:avLst/>
              <a:gdLst/>
              <a:ahLst/>
              <a:cxnLst/>
              <a:rect l="l" t="t" r="r" b="b"/>
              <a:pathLst>
                <a:path w="7600" h="225" extrusionOk="0">
                  <a:moveTo>
                    <a:pt x="3800" y="1"/>
                  </a:moveTo>
                  <a:cubicBezTo>
                    <a:pt x="1703" y="1"/>
                    <a:pt x="1" y="31"/>
                    <a:pt x="1" y="92"/>
                  </a:cubicBezTo>
                  <a:cubicBezTo>
                    <a:pt x="953" y="185"/>
                    <a:pt x="1923" y="225"/>
                    <a:pt x="2897" y="225"/>
                  </a:cubicBezTo>
                  <a:cubicBezTo>
                    <a:pt x="3198" y="225"/>
                    <a:pt x="3499" y="221"/>
                    <a:pt x="3800" y="214"/>
                  </a:cubicBezTo>
                  <a:cubicBezTo>
                    <a:pt x="4095" y="221"/>
                    <a:pt x="4390" y="225"/>
                    <a:pt x="4688" y="225"/>
                  </a:cubicBezTo>
                  <a:cubicBezTo>
                    <a:pt x="5649" y="225"/>
                    <a:pt x="6625" y="185"/>
                    <a:pt x="7600" y="92"/>
                  </a:cubicBezTo>
                  <a:cubicBezTo>
                    <a:pt x="7600" y="31"/>
                    <a:pt x="5898" y="1"/>
                    <a:pt x="380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5" name="Google Shape;3685;p82"/>
            <p:cNvSpPr/>
            <p:nvPr/>
          </p:nvSpPr>
          <p:spPr>
            <a:xfrm>
              <a:off x="4972427" y="2649270"/>
              <a:ext cx="144532" cy="5115"/>
            </a:xfrm>
            <a:custGeom>
              <a:avLst/>
              <a:gdLst/>
              <a:ahLst/>
              <a:cxnLst/>
              <a:rect l="l" t="t" r="r" b="b"/>
              <a:pathLst>
                <a:path w="7205" h="255" extrusionOk="0">
                  <a:moveTo>
                    <a:pt x="3618" y="0"/>
                  </a:moveTo>
                  <a:cubicBezTo>
                    <a:pt x="1612" y="0"/>
                    <a:pt x="1" y="61"/>
                    <a:pt x="1" y="122"/>
                  </a:cubicBezTo>
                  <a:cubicBezTo>
                    <a:pt x="930" y="215"/>
                    <a:pt x="1841" y="254"/>
                    <a:pt x="2761" y="254"/>
                  </a:cubicBezTo>
                  <a:cubicBezTo>
                    <a:pt x="3046" y="254"/>
                    <a:pt x="3331" y="250"/>
                    <a:pt x="3618" y="243"/>
                  </a:cubicBezTo>
                  <a:cubicBezTo>
                    <a:pt x="3898" y="250"/>
                    <a:pt x="4178" y="254"/>
                    <a:pt x="4458" y="254"/>
                  </a:cubicBezTo>
                  <a:cubicBezTo>
                    <a:pt x="5365" y="254"/>
                    <a:pt x="6276" y="215"/>
                    <a:pt x="7205" y="122"/>
                  </a:cubicBezTo>
                  <a:cubicBezTo>
                    <a:pt x="7205" y="61"/>
                    <a:pt x="5594" y="0"/>
                    <a:pt x="361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6" name="Google Shape;3686;p82"/>
            <p:cNvSpPr/>
            <p:nvPr/>
          </p:nvSpPr>
          <p:spPr>
            <a:xfrm>
              <a:off x="5034012" y="2688889"/>
              <a:ext cx="4915" cy="240259"/>
            </a:xfrm>
            <a:custGeom>
              <a:avLst/>
              <a:gdLst/>
              <a:ahLst/>
              <a:cxnLst/>
              <a:rect l="l" t="t" r="r" b="b"/>
              <a:pathLst>
                <a:path w="245" h="11977" extrusionOk="0">
                  <a:moveTo>
                    <a:pt x="123" y="1"/>
                  </a:moveTo>
                  <a:cubicBezTo>
                    <a:pt x="62" y="1"/>
                    <a:pt x="1" y="2676"/>
                    <a:pt x="1" y="5989"/>
                  </a:cubicBezTo>
                  <a:cubicBezTo>
                    <a:pt x="1" y="9302"/>
                    <a:pt x="62" y="11977"/>
                    <a:pt x="123" y="11977"/>
                  </a:cubicBezTo>
                  <a:cubicBezTo>
                    <a:pt x="183" y="11977"/>
                    <a:pt x="244" y="9302"/>
                    <a:pt x="244" y="5989"/>
                  </a:cubicBezTo>
                  <a:cubicBezTo>
                    <a:pt x="244" y="2676"/>
                    <a:pt x="183" y="1"/>
                    <a:pt x="1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7" name="Google Shape;3687;p82"/>
            <p:cNvSpPr/>
            <p:nvPr/>
          </p:nvSpPr>
          <p:spPr>
            <a:xfrm>
              <a:off x="4966349" y="2964015"/>
              <a:ext cx="145736" cy="4774"/>
            </a:xfrm>
            <a:custGeom>
              <a:avLst/>
              <a:gdLst/>
              <a:ahLst/>
              <a:cxnLst/>
              <a:rect l="l" t="t" r="r" b="b"/>
              <a:pathLst>
                <a:path w="7265" h="238" extrusionOk="0">
                  <a:moveTo>
                    <a:pt x="2599" y="0"/>
                  </a:moveTo>
                  <a:cubicBezTo>
                    <a:pt x="1725" y="0"/>
                    <a:pt x="854" y="50"/>
                    <a:pt x="0" y="116"/>
                  </a:cubicBezTo>
                  <a:cubicBezTo>
                    <a:pt x="0" y="177"/>
                    <a:pt x="1611" y="237"/>
                    <a:pt x="3617" y="237"/>
                  </a:cubicBezTo>
                  <a:cubicBezTo>
                    <a:pt x="5654" y="237"/>
                    <a:pt x="7265" y="177"/>
                    <a:pt x="7265" y="116"/>
                  </a:cubicBezTo>
                  <a:cubicBezTo>
                    <a:pt x="6388" y="50"/>
                    <a:pt x="5512" y="0"/>
                    <a:pt x="4636" y="0"/>
                  </a:cubicBezTo>
                  <a:cubicBezTo>
                    <a:pt x="4296" y="0"/>
                    <a:pt x="3957" y="8"/>
                    <a:pt x="3617" y="25"/>
                  </a:cubicBezTo>
                  <a:cubicBezTo>
                    <a:pt x="3278" y="8"/>
                    <a:pt x="2938" y="0"/>
                    <a:pt x="259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8" name="Google Shape;3688;p82"/>
            <p:cNvSpPr/>
            <p:nvPr/>
          </p:nvSpPr>
          <p:spPr>
            <a:xfrm>
              <a:off x="4966349" y="2981969"/>
              <a:ext cx="149387" cy="4734"/>
            </a:xfrm>
            <a:custGeom>
              <a:avLst/>
              <a:gdLst/>
              <a:ahLst/>
              <a:cxnLst/>
              <a:rect l="l" t="t" r="r" b="b"/>
              <a:pathLst>
                <a:path w="7447" h="236" extrusionOk="0">
                  <a:moveTo>
                    <a:pt x="2826" y="0"/>
                  </a:moveTo>
                  <a:cubicBezTo>
                    <a:pt x="1875" y="0"/>
                    <a:pt x="929" y="40"/>
                    <a:pt x="0" y="133"/>
                  </a:cubicBezTo>
                  <a:cubicBezTo>
                    <a:pt x="912" y="201"/>
                    <a:pt x="1841" y="235"/>
                    <a:pt x="2774" y="235"/>
                  </a:cubicBezTo>
                  <a:cubicBezTo>
                    <a:pt x="3085" y="235"/>
                    <a:pt x="3397" y="231"/>
                    <a:pt x="3708" y="224"/>
                  </a:cubicBezTo>
                  <a:cubicBezTo>
                    <a:pt x="4020" y="231"/>
                    <a:pt x="4331" y="235"/>
                    <a:pt x="4643" y="235"/>
                  </a:cubicBezTo>
                  <a:cubicBezTo>
                    <a:pt x="5578" y="235"/>
                    <a:pt x="6512" y="201"/>
                    <a:pt x="7447" y="133"/>
                  </a:cubicBezTo>
                  <a:cubicBezTo>
                    <a:pt x="6495" y="40"/>
                    <a:pt x="5543" y="0"/>
                    <a:pt x="4591" y="0"/>
                  </a:cubicBezTo>
                  <a:cubicBezTo>
                    <a:pt x="4297" y="0"/>
                    <a:pt x="4003" y="4"/>
                    <a:pt x="3708" y="11"/>
                  </a:cubicBezTo>
                  <a:cubicBezTo>
                    <a:pt x="3414" y="4"/>
                    <a:pt x="3120" y="0"/>
                    <a:pt x="282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9" name="Google Shape;3689;p82"/>
            <p:cNvSpPr/>
            <p:nvPr/>
          </p:nvSpPr>
          <p:spPr>
            <a:xfrm>
              <a:off x="5175477" y="2602911"/>
              <a:ext cx="119538" cy="406717"/>
            </a:xfrm>
            <a:custGeom>
              <a:avLst/>
              <a:gdLst/>
              <a:ahLst/>
              <a:cxnLst/>
              <a:rect l="l" t="t" r="r" b="b"/>
              <a:pathLst>
                <a:path w="5959" h="20275" extrusionOk="0">
                  <a:moveTo>
                    <a:pt x="1" y="1"/>
                  </a:moveTo>
                  <a:lnTo>
                    <a:pt x="1" y="20275"/>
                  </a:lnTo>
                  <a:lnTo>
                    <a:pt x="5958" y="20275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0" name="Google Shape;3690;p82"/>
            <p:cNvSpPr/>
            <p:nvPr/>
          </p:nvSpPr>
          <p:spPr>
            <a:xfrm>
              <a:off x="5174875" y="2789511"/>
              <a:ext cx="121965" cy="84152"/>
            </a:xfrm>
            <a:custGeom>
              <a:avLst/>
              <a:gdLst/>
              <a:ahLst/>
              <a:cxnLst/>
              <a:rect l="l" t="t" r="r" b="b"/>
              <a:pathLst>
                <a:path w="6080" h="4195" extrusionOk="0">
                  <a:moveTo>
                    <a:pt x="0" y="0"/>
                  </a:moveTo>
                  <a:cubicBezTo>
                    <a:pt x="244" y="274"/>
                    <a:pt x="517" y="517"/>
                    <a:pt x="821" y="730"/>
                  </a:cubicBezTo>
                  <a:cubicBezTo>
                    <a:pt x="1338" y="1094"/>
                    <a:pt x="2098" y="1672"/>
                    <a:pt x="2949" y="2249"/>
                  </a:cubicBezTo>
                  <a:cubicBezTo>
                    <a:pt x="3769" y="2827"/>
                    <a:pt x="4560" y="3313"/>
                    <a:pt x="5137" y="3678"/>
                  </a:cubicBezTo>
                  <a:cubicBezTo>
                    <a:pt x="5411" y="3891"/>
                    <a:pt x="5745" y="4043"/>
                    <a:pt x="6080" y="4195"/>
                  </a:cubicBezTo>
                  <a:cubicBezTo>
                    <a:pt x="5806" y="3951"/>
                    <a:pt x="5532" y="3739"/>
                    <a:pt x="5228" y="3526"/>
                  </a:cubicBezTo>
                  <a:lnTo>
                    <a:pt x="3070" y="2067"/>
                  </a:lnTo>
                  <a:lnTo>
                    <a:pt x="912" y="578"/>
                  </a:lnTo>
                  <a:cubicBezTo>
                    <a:pt x="608" y="365"/>
                    <a:pt x="304" y="182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1" name="Google Shape;3691;p82"/>
            <p:cNvSpPr/>
            <p:nvPr/>
          </p:nvSpPr>
          <p:spPr>
            <a:xfrm>
              <a:off x="5174253" y="2726081"/>
              <a:ext cx="119538" cy="92717"/>
            </a:xfrm>
            <a:custGeom>
              <a:avLst/>
              <a:gdLst/>
              <a:ahLst/>
              <a:cxnLst/>
              <a:rect l="l" t="t" r="r" b="b"/>
              <a:pathLst>
                <a:path w="5959" h="4622" extrusionOk="0">
                  <a:moveTo>
                    <a:pt x="1" y="1"/>
                  </a:moveTo>
                  <a:cubicBezTo>
                    <a:pt x="913" y="852"/>
                    <a:pt x="1886" y="1642"/>
                    <a:pt x="2919" y="2402"/>
                  </a:cubicBezTo>
                  <a:cubicBezTo>
                    <a:pt x="3861" y="3192"/>
                    <a:pt x="4895" y="3922"/>
                    <a:pt x="5959" y="4621"/>
                  </a:cubicBezTo>
                  <a:cubicBezTo>
                    <a:pt x="5016" y="3770"/>
                    <a:pt x="4044" y="2949"/>
                    <a:pt x="3041" y="2220"/>
                  </a:cubicBezTo>
                  <a:cubicBezTo>
                    <a:pt x="2068" y="1429"/>
                    <a:pt x="1034" y="670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2" name="Google Shape;3692;p82"/>
            <p:cNvSpPr/>
            <p:nvPr/>
          </p:nvSpPr>
          <p:spPr>
            <a:xfrm>
              <a:off x="5679129" y="2714506"/>
              <a:ext cx="70752" cy="84152"/>
            </a:xfrm>
            <a:custGeom>
              <a:avLst/>
              <a:gdLst/>
              <a:ahLst/>
              <a:cxnLst/>
              <a:rect l="l" t="t" r="r" b="b"/>
              <a:pathLst>
                <a:path w="3527" h="4195" extrusionOk="0">
                  <a:moveTo>
                    <a:pt x="1" y="0"/>
                  </a:moveTo>
                  <a:lnTo>
                    <a:pt x="1" y="4195"/>
                  </a:lnTo>
                  <a:lnTo>
                    <a:pt x="3527" y="4195"/>
                  </a:lnTo>
                  <a:lnTo>
                    <a:pt x="3527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3" name="Google Shape;3693;p82"/>
            <p:cNvSpPr/>
            <p:nvPr/>
          </p:nvSpPr>
          <p:spPr>
            <a:xfrm>
              <a:off x="5361455" y="2709010"/>
              <a:ext cx="320138" cy="95145"/>
            </a:xfrm>
            <a:custGeom>
              <a:avLst/>
              <a:gdLst/>
              <a:ahLst/>
              <a:cxnLst/>
              <a:rect l="l" t="t" r="r" b="b"/>
              <a:pathLst>
                <a:path w="15959" h="4743" extrusionOk="0">
                  <a:moveTo>
                    <a:pt x="0" y="1"/>
                  </a:moveTo>
                  <a:lnTo>
                    <a:pt x="0" y="4743"/>
                  </a:lnTo>
                  <a:lnTo>
                    <a:pt x="15958" y="4743"/>
                  </a:lnTo>
                  <a:lnTo>
                    <a:pt x="1595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4" name="Google Shape;3694;p82"/>
            <p:cNvSpPr/>
            <p:nvPr/>
          </p:nvSpPr>
          <p:spPr>
            <a:xfrm>
              <a:off x="5673030" y="2710113"/>
              <a:ext cx="82948" cy="7462"/>
            </a:xfrm>
            <a:custGeom>
              <a:avLst/>
              <a:gdLst/>
              <a:ahLst/>
              <a:cxnLst/>
              <a:rect l="l" t="t" r="r" b="b"/>
              <a:pathLst>
                <a:path w="4135" h="372" extrusionOk="0">
                  <a:moveTo>
                    <a:pt x="3968" y="1"/>
                  </a:moveTo>
                  <a:cubicBezTo>
                    <a:pt x="3953" y="1"/>
                    <a:pt x="3938" y="3"/>
                    <a:pt x="3922" y="7"/>
                  </a:cubicBezTo>
                  <a:lnTo>
                    <a:pt x="1" y="7"/>
                  </a:lnTo>
                  <a:lnTo>
                    <a:pt x="1" y="371"/>
                  </a:lnTo>
                  <a:lnTo>
                    <a:pt x="3922" y="371"/>
                  </a:lnTo>
                  <a:cubicBezTo>
                    <a:pt x="4043" y="371"/>
                    <a:pt x="4134" y="280"/>
                    <a:pt x="4134" y="189"/>
                  </a:cubicBezTo>
                  <a:cubicBezTo>
                    <a:pt x="4134" y="83"/>
                    <a:pt x="4066" y="1"/>
                    <a:pt x="39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5" name="Google Shape;3695;p82"/>
            <p:cNvSpPr/>
            <p:nvPr/>
          </p:nvSpPr>
          <p:spPr>
            <a:xfrm>
              <a:off x="5673030" y="2796693"/>
              <a:ext cx="82948" cy="7462"/>
            </a:xfrm>
            <a:custGeom>
              <a:avLst/>
              <a:gdLst/>
              <a:ahLst/>
              <a:cxnLst/>
              <a:rect l="l" t="t" r="r" b="b"/>
              <a:pathLst>
                <a:path w="4135" h="372" extrusionOk="0">
                  <a:moveTo>
                    <a:pt x="3968" y="1"/>
                  </a:moveTo>
                  <a:cubicBezTo>
                    <a:pt x="3953" y="1"/>
                    <a:pt x="3938" y="3"/>
                    <a:pt x="3922" y="7"/>
                  </a:cubicBezTo>
                  <a:lnTo>
                    <a:pt x="1" y="7"/>
                  </a:lnTo>
                  <a:lnTo>
                    <a:pt x="1" y="372"/>
                  </a:lnTo>
                  <a:lnTo>
                    <a:pt x="3922" y="372"/>
                  </a:lnTo>
                  <a:cubicBezTo>
                    <a:pt x="4043" y="372"/>
                    <a:pt x="4134" y="280"/>
                    <a:pt x="4134" y="189"/>
                  </a:cubicBezTo>
                  <a:cubicBezTo>
                    <a:pt x="4134" y="84"/>
                    <a:pt x="4066" y="1"/>
                    <a:pt x="39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6" name="Google Shape;3696;p82"/>
            <p:cNvSpPr/>
            <p:nvPr/>
          </p:nvSpPr>
          <p:spPr>
            <a:xfrm>
              <a:off x="5618768" y="2709010"/>
              <a:ext cx="37813" cy="95145"/>
            </a:xfrm>
            <a:custGeom>
              <a:avLst/>
              <a:gdLst/>
              <a:ahLst/>
              <a:cxnLst/>
              <a:rect l="l" t="t" r="r" b="b"/>
              <a:pathLst>
                <a:path w="1885" h="4743" extrusionOk="0">
                  <a:moveTo>
                    <a:pt x="0" y="1"/>
                  </a:moveTo>
                  <a:lnTo>
                    <a:pt x="0" y="4743"/>
                  </a:lnTo>
                  <a:lnTo>
                    <a:pt x="1885" y="4743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7" name="Google Shape;3697;p82"/>
            <p:cNvSpPr/>
            <p:nvPr/>
          </p:nvSpPr>
          <p:spPr>
            <a:xfrm>
              <a:off x="5391947" y="2710233"/>
              <a:ext cx="37813" cy="95145"/>
            </a:xfrm>
            <a:custGeom>
              <a:avLst/>
              <a:gdLst/>
              <a:ahLst/>
              <a:cxnLst/>
              <a:rect l="l" t="t" r="r" b="b"/>
              <a:pathLst>
                <a:path w="1885" h="4743" extrusionOk="0">
                  <a:moveTo>
                    <a:pt x="0" y="1"/>
                  </a:moveTo>
                  <a:lnTo>
                    <a:pt x="0" y="4742"/>
                  </a:lnTo>
                  <a:lnTo>
                    <a:pt x="1885" y="4742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8" name="Google Shape;3698;p82"/>
            <p:cNvSpPr/>
            <p:nvPr/>
          </p:nvSpPr>
          <p:spPr>
            <a:xfrm>
              <a:off x="5681576" y="2728247"/>
              <a:ext cx="68304" cy="903"/>
            </a:xfrm>
            <a:custGeom>
              <a:avLst/>
              <a:gdLst/>
              <a:ahLst/>
              <a:cxnLst/>
              <a:rect l="l" t="t" r="r" b="b"/>
              <a:pathLst>
                <a:path w="3405" h="45" extrusionOk="0">
                  <a:moveTo>
                    <a:pt x="232" y="1"/>
                  </a:moveTo>
                  <a:cubicBezTo>
                    <a:pt x="85" y="1"/>
                    <a:pt x="0" y="4"/>
                    <a:pt x="0" y="14"/>
                  </a:cubicBezTo>
                  <a:cubicBezTo>
                    <a:pt x="0" y="45"/>
                    <a:pt x="760" y="45"/>
                    <a:pt x="1702" y="45"/>
                  </a:cubicBezTo>
                  <a:cubicBezTo>
                    <a:pt x="2645" y="45"/>
                    <a:pt x="3405" y="14"/>
                    <a:pt x="3405" y="14"/>
                  </a:cubicBezTo>
                  <a:lnTo>
                    <a:pt x="1702" y="14"/>
                  </a:lnTo>
                  <a:cubicBezTo>
                    <a:pt x="1074" y="14"/>
                    <a:pt x="527" y="1"/>
                    <a:pt x="23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9" name="Google Shape;3699;p82"/>
            <p:cNvSpPr/>
            <p:nvPr/>
          </p:nvSpPr>
          <p:spPr>
            <a:xfrm>
              <a:off x="5681576" y="2740725"/>
              <a:ext cx="68304" cy="622"/>
            </a:xfrm>
            <a:custGeom>
              <a:avLst/>
              <a:gdLst/>
              <a:ahLst/>
              <a:cxnLst/>
              <a:rect l="l" t="t" r="r" b="b"/>
              <a:pathLst>
                <a:path w="3405" h="31" extrusionOk="0">
                  <a:moveTo>
                    <a:pt x="1702" y="0"/>
                  </a:moveTo>
                  <a:cubicBezTo>
                    <a:pt x="760" y="0"/>
                    <a:pt x="0" y="31"/>
                    <a:pt x="0" y="31"/>
                  </a:cubicBezTo>
                  <a:lnTo>
                    <a:pt x="3405" y="31"/>
                  </a:lnTo>
                  <a:cubicBezTo>
                    <a:pt x="3405" y="31"/>
                    <a:pt x="2645" y="0"/>
                    <a:pt x="170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0" name="Google Shape;3700;p82"/>
            <p:cNvSpPr/>
            <p:nvPr/>
          </p:nvSpPr>
          <p:spPr>
            <a:xfrm>
              <a:off x="5681576" y="2756572"/>
              <a:ext cx="68304" cy="20"/>
            </a:xfrm>
            <a:custGeom>
              <a:avLst/>
              <a:gdLst/>
              <a:ahLst/>
              <a:cxnLst/>
              <a:rect l="l" t="t" r="r" b="b"/>
              <a:pathLst>
                <a:path w="3405" h="1" extrusionOk="0">
                  <a:moveTo>
                    <a:pt x="3405" y="1"/>
                  </a:moveTo>
                  <a:lnTo>
                    <a:pt x="1702" y="1"/>
                  </a:lnTo>
                  <a:lnTo>
                    <a:pt x="0" y="1"/>
                  </a:lnTo>
                  <a:cubicBezTo>
                    <a:pt x="0" y="1"/>
                    <a:pt x="760" y="1"/>
                    <a:pt x="1702" y="1"/>
                  </a:cubicBezTo>
                  <a:cubicBezTo>
                    <a:pt x="2645" y="1"/>
                    <a:pt x="3405" y="1"/>
                    <a:pt x="34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1" name="Google Shape;3701;p82"/>
            <p:cNvSpPr/>
            <p:nvPr/>
          </p:nvSpPr>
          <p:spPr>
            <a:xfrm>
              <a:off x="5681576" y="2771818"/>
              <a:ext cx="68304" cy="622"/>
            </a:xfrm>
            <a:custGeom>
              <a:avLst/>
              <a:gdLst/>
              <a:ahLst/>
              <a:cxnLst/>
              <a:rect l="l" t="t" r="r" b="b"/>
              <a:pathLst>
                <a:path w="3405" h="31" extrusionOk="0">
                  <a:moveTo>
                    <a:pt x="1702" y="1"/>
                  </a:moveTo>
                  <a:cubicBezTo>
                    <a:pt x="760" y="1"/>
                    <a:pt x="0" y="31"/>
                    <a:pt x="0" y="31"/>
                  </a:cubicBezTo>
                  <a:lnTo>
                    <a:pt x="3405" y="31"/>
                  </a:lnTo>
                  <a:cubicBezTo>
                    <a:pt x="3405" y="1"/>
                    <a:pt x="2645" y="1"/>
                    <a:pt x="170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2" name="Google Shape;3702;p82"/>
            <p:cNvSpPr/>
            <p:nvPr/>
          </p:nvSpPr>
          <p:spPr>
            <a:xfrm>
              <a:off x="5681576" y="2787666"/>
              <a:ext cx="68304" cy="642"/>
            </a:xfrm>
            <a:custGeom>
              <a:avLst/>
              <a:gdLst/>
              <a:ahLst/>
              <a:cxnLst/>
              <a:rect l="l" t="t" r="r" b="b"/>
              <a:pathLst>
                <a:path w="3405" h="32" extrusionOk="0">
                  <a:moveTo>
                    <a:pt x="0" y="1"/>
                  </a:moveTo>
                  <a:cubicBezTo>
                    <a:pt x="0" y="31"/>
                    <a:pt x="760" y="31"/>
                    <a:pt x="1702" y="31"/>
                  </a:cubicBezTo>
                  <a:cubicBezTo>
                    <a:pt x="2645" y="31"/>
                    <a:pt x="3405" y="1"/>
                    <a:pt x="34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3" name="Google Shape;3703;p82"/>
            <p:cNvSpPr/>
            <p:nvPr/>
          </p:nvSpPr>
          <p:spPr>
            <a:xfrm>
              <a:off x="5454133" y="2748047"/>
              <a:ext cx="143910" cy="17091"/>
            </a:xfrm>
            <a:custGeom>
              <a:avLst/>
              <a:gdLst/>
              <a:ahLst/>
              <a:cxnLst/>
              <a:rect l="l" t="t" r="r" b="b"/>
              <a:pathLst>
                <a:path w="7174" h="852" extrusionOk="0">
                  <a:moveTo>
                    <a:pt x="1" y="0"/>
                  </a:moveTo>
                  <a:lnTo>
                    <a:pt x="1" y="851"/>
                  </a:lnTo>
                  <a:lnTo>
                    <a:pt x="7174" y="851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4" name="Google Shape;3704;p82"/>
            <p:cNvSpPr/>
            <p:nvPr/>
          </p:nvSpPr>
          <p:spPr>
            <a:xfrm>
              <a:off x="5677303" y="2805960"/>
              <a:ext cx="71975" cy="51233"/>
            </a:xfrm>
            <a:custGeom>
              <a:avLst/>
              <a:gdLst/>
              <a:ahLst/>
              <a:cxnLst/>
              <a:rect l="l" t="t" r="r" b="b"/>
              <a:pathLst>
                <a:path w="3588" h="2554" extrusionOk="0">
                  <a:moveTo>
                    <a:pt x="0" y="1"/>
                  </a:moveTo>
                  <a:lnTo>
                    <a:pt x="0" y="2554"/>
                  </a:lnTo>
                  <a:lnTo>
                    <a:pt x="3587" y="2554"/>
                  </a:lnTo>
                  <a:lnTo>
                    <a:pt x="3587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5" name="Google Shape;3705;p82"/>
            <p:cNvSpPr/>
            <p:nvPr/>
          </p:nvSpPr>
          <p:spPr>
            <a:xfrm>
              <a:off x="5371826" y="2804135"/>
              <a:ext cx="306096" cy="54904"/>
            </a:xfrm>
            <a:custGeom>
              <a:avLst/>
              <a:gdLst/>
              <a:ahLst/>
              <a:cxnLst/>
              <a:rect l="l" t="t" r="r" b="b"/>
              <a:pathLst>
                <a:path w="15259" h="2737" extrusionOk="0">
                  <a:moveTo>
                    <a:pt x="0" y="1"/>
                  </a:moveTo>
                  <a:lnTo>
                    <a:pt x="0" y="2736"/>
                  </a:lnTo>
                  <a:lnTo>
                    <a:pt x="15259" y="2736"/>
                  </a:lnTo>
                  <a:lnTo>
                    <a:pt x="1525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6" name="Google Shape;3706;p82"/>
            <p:cNvSpPr/>
            <p:nvPr/>
          </p:nvSpPr>
          <p:spPr>
            <a:xfrm>
              <a:off x="5676080" y="2804135"/>
              <a:ext cx="78675" cy="3671"/>
            </a:xfrm>
            <a:custGeom>
              <a:avLst/>
              <a:gdLst/>
              <a:ahLst/>
              <a:cxnLst/>
              <a:rect l="l" t="t" r="r" b="b"/>
              <a:pathLst>
                <a:path w="3922" h="183" extrusionOk="0">
                  <a:moveTo>
                    <a:pt x="1" y="1"/>
                  </a:moveTo>
                  <a:lnTo>
                    <a:pt x="1" y="183"/>
                  </a:lnTo>
                  <a:lnTo>
                    <a:pt x="3830" y="183"/>
                  </a:lnTo>
                  <a:cubicBezTo>
                    <a:pt x="3891" y="183"/>
                    <a:pt x="3922" y="153"/>
                    <a:pt x="3922" y="92"/>
                  </a:cubicBezTo>
                  <a:cubicBezTo>
                    <a:pt x="3922" y="31"/>
                    <a:pt x="3891" y="1"/>
                    <a:pt x="383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82"/>
            <p:cNvSpPr/>
            <p:nvPr/>
          </p:nvSpPr>
          <p:spPr>
            <a:xfrm>
              <a:off x="5676080" y="2855349"/>
              <a:ext cx="78675" cy="3691"/>
            </a:xfrm>
            <a:custGeom>
              <a:avLst/>
              <a:gdLst/>
              <a:ahLst/>
              <a:cxnLst/>
              <a:rect l="l" t="t" r="r" b="b"/>
              <a:pathLst>
                <a:path w="3922" h="184" extrusionOk="0">
                  <a:moveTo>
                    <a:pt x="1" y="1"/>
                  </a:moveTo>
                  <a:lnTo>
                    <a:pt x="1" y="183"/>
                  </a:lnTo>
                  <a:lnTo>
                    <a:pt x="3830" y="183"/>
                  </a:lnTo>
                  <a:cubicBezTo>
                    <a:pt x="3891" y="183"/>
                    <a:pt x="3922" y="153"/>
                    <a:pt x="3922" y="92"/>
                  </a:cubicBezTo>
                  <a:cubicBezTo>
                    <a:pt x="3922" y="31"/>
                    <a:pt x="3891" y="1"/>
                    <a:pt x="383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82"/>
            <p:cNvSpPr/>
            <p:nvPr/>
          </p:nvSpPr>
          <p:spPr>
            <a:xfrm>
              <a:off x="5677905" y="2815449"/>
              <a:ext cx="71373" cy="903"/>
            </a:xfrm>
            <a:custGeom>
              <a:avLst/>
              <a:gdLst/>
              <a:ahLst/>
              <a:cxnLst/>
              <a:rect l="l" t="t" r="r" b="b"/>
              <a:pathLst>
                <a:path w="3558" h="45" extrusionOk="0">
                  <a:moveTo>
                    <a:pt x="242" y="1"/>
                  </a:moveTo>
                  <a:cubicBezTo>
                    <a:pt x="89" y="1"/>
                    <a:pt x="1" y="4"/>
                    <a:pt x="1" y="14"/>
                  </a:cubicBezTo>
                  <a:cubicBezTo>
                    <a:pt x="1" y="44"/>
                    <a:pt x="791" y="44"/>
                    <a:pt x="1764" y="44"/>
                  </a:cubicBezTo>
                  <a:cubicBezTo>
                    <a:pt x="2767" y="44"/>
                    <a:pt x="3557" y="14"/>
                    <a:pt x="3557" y="14"/>
                  </a:cubicBezTo>
                  <a:lnTo>
                    <a:pt x="1764" y="14"/>
                  </a:lnTo>
                  <a:cubicBezTo>
                    <a:pt x="1115" y="14"/>
                    <a:pt x="548" y="1"/>
                    <a:pt x="24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82"/>
            <p:cNvSpPr/>
            <p:nvPr/>
          </p:nvSpPr>
          <p:spPr>
            <a:xfrm>
              <a:off x="5677905" y="2824857"/>
              <a:ext cx="71373" cy="642"/>
            </a:xfrm>
            <a:custGeom>
              <a:avLst/>
              <a:gdLst/>
              <a:ahLst/>
              <a:cxnLst/>
              <a:rect l="l" t="t" r="r" b="b"/>
              <a:pathLst>
                <a:path w="3558" h="32" extrusionOk="0">
                  <a:moveTo>
                    <a:pt x="1764" y="1"/>
                  </a:moveTo>
                  <a:cubicBezTo>
                    <a:pt x="791" y="1"/>
                    <a:pt x="1" y="31"/>
                    <a:pt x="1" y="31"/>
                  </a:cubicBezTo>
                  <a:lnTo>
                    <a:pt x="3557" y="31"/>
                  </a:lnTo>
                  <a:cubicBezTo>
                    <a:pt x="3557" y="31"/>
                    <a:pt x="2767" y="1"/>
                    <a:pt x="176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82"/>
            <p:cNvSpPr/>
            <p:nvPr/>
          </p:nvSpPr>
          <p:spPr>
            <a:xfrm>
              <a:off x="5677905" y="2834626"/>
              <a:ext cx="71373" cy="622"/>
            </a:xfrm>
            <a:custGeom>
              <a:avLst/>
              <a:gdLst/>
              <a:ahLst/>
              <a:cxnLst/>
              <a:rect l="l" t="t" r="r" b="b"/>
              <a:pathLst>
                <a:path w="3558" h="31" extrusionOk="0">
                  <a:moveTo>
                    <a:pt x="1764" y="0"/>
                  </a:moveTo>
                  <a:cubicBezTo>
                    <a:pt x="791" y="0"/>
                    <a:pt x="1" y="31"/>
                    <a:pt x="1" y="31"/>
                  </a:cubicBezTo>
                  <a:lnTo>
                    <a:pt x="3557" y="31"/>
                  </a:lnTo>
                  <a:cubicBezTo>
                    <a:pt x="3557" y="31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82"/>
            <p:cNvSpPr/>
            <p:nvPr/>
          </p:nvSpPr>
          <p:spPr>
            <a:xfrm>
              <a:off x="5677905" y="2844717"/>
              <a:ext cx="71373" cy="903"/>
            </a:xfrm>
            <a:custGeom>
              <a:avLst/>
              <a:gdLst/>
              <a:ahLst/>
              <a:cxnLst/>
              <a:rect l="l" t="t" r="r" b="b"/>
              <a:pathLst>
                <a:path w="3558" h="45" extrusionOk="0">
                  <a:moveTo>
                    <a:pt x="242" y="1"/>
                  </a:moveTo>
                  <a:cubicBezTo>
                    <a:pt x="89" y="1"/>
                    <a:pt x="1" y="4"/>
                    <a:pt x="1" y="14"/>
                  </a:cubicBezTo>
                  <a:cubicBezTo>
                    <a:pt x="1" y="44"/>
                    <a:pt x="791" y="44"/>
                    <a:pt x="1764" y="44"/>
                  </a:cubicBezTo>
                  <a:cubicBezTo>
                    <a:pt x="2767" y="44"/>
                    <a:pt x="3557" y="14"/>
                    <a:pt x="3557" y="14"/>
                  </a:cubicBezTo>
                  <a:cubicBezTo>
                    <a:pt x="3557" y="4"/>
                    <a:pt x="3469" y="1"/>
                    <a:pt x="3315" y="1"/>
                  </a:cubicBezTo>
                  <a:cubicBezTo>
                    <a:pt x="3007" y="1"/>
                    <a:pt x="2432" y="14"/>
                    <a:pt x="1764" y="14"/>
                  </a:cubicBezTo>
                  <a:cubicBezTo>
                    <a:pt x="1115" y="14"/>
                    <a:pt x="548" y="1"/>
                    <a:pt x="24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82"/>
            <p:cNvSpPr/>
            <p:nvPr/>
          </p:nvSpPr>
          <p:spPr>
            <a:xfrm>
              <a:off x="5686451" y="2863894"/>
              <a:ext cx="73179" cy="139036"/>
            </a:xfrm>
            <a:custGeom>
              <a:avLst/>
              <a:gdLst/>
              <a:ahLst/>
              <a:cxnLst/>
              <a:rect l="l" t="t" r="r" b="b"/>
              <a:pathLst>
                <a:path w="3648" h="6931" extrusionOk="0">
                  <a:moveTo>
                    <a:pt x="0" y="0"/>
                  </a:moveTo>
                  <a:lnTo>
                    <a:pt x="0" y="6930"/>
                  </a:lnTo>
                  <a:lnTo>
                    <a:pt x="3648" y="6930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82"/>
            <p:cNvSpPr/>
            <p:nvPr/>
          </p:nvSpPr>
          <p:spPr>
            <a:xfrm>
              <a:off x="5342558" y="2859020"/>
              <a:ext cx="343909" cy="150610"/>
            </a:xfrm>
            <a:custGeom>
              <a:avLst/>
              <a:gdLst/>
              <a:ahLst/>
              <a:cxnLst/>
              <a:rect l="l" t="t" r="r" b="b"/>
              <a:pathLst>
                <a:path w="17144" h="7508" extrusionOk="0">
                  <a:moveTo>
                    <a:pt x="0" y="0"/>
                  </a:moveTo>
                  <a:lnTo>
                    <a:pt x="0" y="7508"/>
                  </a:lnTo>
                  <a:lnTo>
                    <a:pt x="17143" y="7508"/>
                  </a:lnTo>
                  <a:lnTo>
                    <a:pt x="17143" y="0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82"/>
            <p:cNvSpPr/>
            <p:nvPr/>
          </p:nvSpPr>
          <p:spPr>
            <a:xfrm>
              <a:off x="5677303" y="2999862"/>
              <a:ext cx="93299" cy="9769"/>
            </a:xfrm>
            <a:custGeom>
              <a:avLst/>
              <a:gdLst/>
              <a:ahLst/>
              <a:cxnLst/>
              <a:rect l="l" t="t" r="r" b="b"/>
              <a:pathLst>
                <a:path w="4651" h="487" extrusionOk="0">
                  <a:moveTo>
                    <a:pt x="0" y="1"/>
                  </a:moveTo>
                  <a:lnTo>
                    <a:pt x="0" y="487"/>
                  </a:lnTo>
                  <a:lnTo>
                    <a:pt x="4408" y="487"/>
                  </a:lnTo>
                  <a:cubicBezTo>
                    <a:pt x="4529" y="487"/>
                    <a:pt x="4651" y="396"/>
                    <a:pt x="4651" y="244"/>
                  </a:cubicBezTo>
                  <a:cubicBezTo>
                    <a:pt x="4651" y="122"/>
                    <a:pt x="4529" y="1"/>
                    <a:pt x="4408" y="1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82"/>
            <p:cNvSpPr/>
            <p:nvPr/>
          </p:nvSpPr>
          <p:spPr>
            <a:xfrm>
              <a:off x="5677303" y="2859020"/>
              <a:ext cx="93299" cy="9769"/>
            </a:xfrm>
            <a:custGeom>
              <a:avLst/>
              <a:gdLst/>
              <a:ahLst/>
              <a:cxnLst/>
              <a:rect l="l" t="t" r="r" b="b"/>
              <a:pathLst>
                <a:path w="4651" h="487" extrusionOk="0">
                  <a:moveTo>
                    <a:pt x="0" y="0"/>
                  </a:moveTo>
                  <a:lnTo>
                    <a:pt x="0" y="486"/>
                  </a:lnTo>
                  <a:lnTo>
                    <a:pt x="4408" y="486"/>
                  </a:lnTo>
                  <a:cubicBezTo>
                    <a:pt x="4529" y="486"/>
                    <a:pt x="4651" y="395"/>
                    <a:pt x="4651" y="243"/>
                  </a:cubicBezTo>
                  <a:cubicBezTo>
                    <a:pt x="4651" y="122"/>
                    <a:pt x="4529" y="0"/>
                    <a:pt x="4408" y="0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82"/>
            <p:cNvSpPr/>
            <p:nvPr/>
          </p:nvSpPr>
          <p:spPr>
            <a:xfrm>
              <a:off x="5686451" y="2882530"/>
              <a:ext cx="73801" cy="883"/>
            </a:xfrm>
            <a:custGeom>
              <a:avLst/>
              <a:gdLst/>
              <a:ahLst/>
              <a:cxnLst/>
              <a:rect l="l" t="t" r="r" b="b"/>
              <a:pathLst>
                <a:path w="3679" h="44" extrusionOk="0">
                  <a:moveTo>
                    <a:pt x="250" y="0"/>
                  </a:moveTo>
                  <a:cubicBezTo>
                    <a:pt x="92" y="0"/>
                    <a:pt x="0" y="3"/>
                    <a:pt x="0" y="14"/>
                  </a:cubicBezTo>
                  <a:cubicBezTo>
                    <a:pt x="0" y="44"/>
                    <a:pt x="821" y="44"/>
                    <a:pt x="1824" y="44"/>
                  </a:cubicBezTo>
                  <a:cubicBezTo>
                    <a:pt x="2858" y="44"/>
                    <a:pt x="3678" y="14"/>
                    <a:pt x="3678" y="14"/>
                  </a:cubicBezTo>
                  <a:cubicBezTo>
                    <a:pt x="3678" y="3"/>
                    <a:pt x="3587" y="0"/>
                    <a:pt x="3427" y="0"/>
                  </a:cubicBezTo>
                  <a:cubicBezTo>
                    <a:pt x="3107" y="0"/>
                    <a:pt x="2513" y="14"/>
                    <a:pt x="1824" y="14"/>
                  </a:cubicBezTo>
                  <a:cubicBezTo>
                    <a:pt x="1155" y="14"/>
                    <a:pt x="568" y="0"/>
                    <a:pt x="25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82"/>
            <p:cNvSpPr/>
            <p:nvPr/>
          </p:nvSpPr>
          <p:spPr>
            <a:xfrm>
              <a:off x="5686451" y="2900203"/>
              <a:ext cx="73801" cy="903"/>
            </a:xfrm>
            <a:custGeom>
              <a:avLst/>
              <a:gdLst/>
              <a:ahLst/>
              <a:cxnLst/>
              <a:rect l="l" t="t" r="r" b="b"/>
              <a:pathLst>
                <a:path w="3679" h="45" extrusionOk="0">
                  <a:moveTo>
                    <a:pt x="250" y="1"/>
                  </a:moveTo>
                  <a:cubicBezTo>
                    <a:pt x="92" y="1"/>
                    <a:pt x="0" y="4"/>
                    <a:pt x="0" y="14"/>
                  </a:cubicBezTo>
                  <a:cubicBezTo>
                    <a:pt x="0" y="44"/>
                    <a:pt x="821" y="44"/>
                    <a:pt x="1824" y="44"/>
                  </a:cubicBezTo>
                  <a:cubicBezTo>
                    <a:pt x="2858" y="44"/>
                    <a:pt x="3678" y="14"/>
                    <a:pt x="3678" y="14"/>
                  </a:cubicBezTo>
                  <a:lnTo>
                    <a:pt x="1824" y="14"/>
                  </a:lnTo>
                  <a:cubicBezTo>
                    <a:pt x="1155" y="14"/>
                    <a:pt x="568" y="1"/>
                    <a:pt x="25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82"/>
            <p:cNvSpPr/>
            <p:nvPr/>
          </p:nvSpPr>
          <p:spPr>
            <a:xfrm>
              <a:off x="5686451" y="2918157"/>
              <a:ext cx="73801" cy="622"/>
            </a:xfrm>
            <a:custGeom>
              <a:avLst/>
              <a:gdLst/>
              <a:ahLst/>
              <a:cxnLst/>
              <a:rect l="l" t="t" r="r" b="b"/>
              <a:pathLst>
                <a:path w="3679" h="31" extrusionOk="0">
                  <a:moveTo>
                    <a:pt x="0" y="0"/>
                  </a:moveTo>
                  <a:cubicBezTo>
                    <a:pt x="0" y="31"/>
                    <a:pt x="821" y="31"/>
                    <a:pt x="1824" y="31"/>
                  </a:cubicBezTo>
                  <a:cubicBezTo>
                    <a:pt x="2858" y="31"/>
                    <a:pt x="3678" y="0"/>
                    <a:pt x="367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82"/>
            <p:cNvSpPr/>
            <p:nvPr/>
          </p:nvSpPr>
          <p:spPr>
            <a:xfrm>
              <a:off x="5686451" y="2935830"/>
              <a:ext cx="73801" cy="642"/>
            </a:xfrm>
            <a:custGeom>
              <a:avLst/>
              <a:gdLst/>
              <a:ahLst/>
              <a:cxnLst/>
              <a:rect l="l" t="t" r="r" b="b"/>
              <a:pathLst>
                <a:path w="3679" h="32" extrusionOk="0">
                  <a:moveTo>
                    <a:pt x="1824" y="1"/>
                  </a:moveTo>
                  <a:cubicBezTo>
                    <a:pt x="821" y="1"/>
                    <a:pt x="0" y="31"/>
                    <a:pt x="0" y="31"/>
                  </a:cubicBezTo>
                  <a:lnTo>
                    <a:pt x="3678" y="31"/>
                  </a:lnTo>
                  <a:cubicBezTo>
                    <a:pt x="3678" y="1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82"/>
            <p:cNvSpPr/>
            <p:nvPr/>
          </p:nvSpPr>
          <p:spPr>
            <a:xfrm>
              <a:off x="5686451" y="2953523"/>
              <a:ext cx="73801" cy="622"/>
            </a:xfrm>
            <a:custGeom>
              <a:avLst/>
              <a:gdLst/>
              <a:ahLst/>
              <a:cxnLst/>
              <a:rect l="l" t="t" r="r" b="b"/>
              <a:pathLst>
                <a:path w="3679" h="31" extrusionOk="0">
                  <a:moveTo>
                    <a:pt x="1824" y="0"/>
                  </a:moveTo>
                  <a:cubicBezTo>
                    <a:pt x="821" y="0"/>
                    <a:pt x="0" y="31"/>
                    <a:pt x="0" y="31"/>
                  </a:cubicBezTo>
                  <a:lnTo>
                    <a:pt x="3678" y="31"/>
                  </a:lnTo>
                  <a:cubicBezTo>
                    <a:pt x="3678" y="31"/>
                    <a:pt x="2858" y="0"/>
                    <a:pt x="182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82"/>
            <p:cNvSpPr/>
            <p:nvPr/>
          </p:nvSpPr>
          <p:spPr>
            <a:xfrm>
              <a:off x="5686451" y="2971196"/>
              <a:ext cx="73801" cy="642"/>
            </a:xfrm>
            <a:custGeom>
              <a:avLst/>
              <a:gdLst/>
              <a:ahLst/>
              <a:cxnLst/>
              <a:rect l="l" t="t" r="r" b="b"/>
              <a:pathLst>
                <a:path w="3679" h="32" extrusionOk="0">
                  <a:moveTo>
                    <a:pt x="1824" y="1"/>
                  </a:moveTo>
                  <a:cubicBezTo>
                    <a:pt x="821" y="1"/>
                    <a:pt x="0" y="31"/>
                    <a:pt x="0" y="31"/>
                  </a:cubicBezTo>
                  <a:lnTo>
                    <a:pt x="3678" y="31"/>
                  </a:lnTo>
                  <a:cubicBezTo>
                    <a:pt x="3678" y="31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82"/>
            <p:cNvSpPr/>
            <p:nvPr/>
          </p:nvSpPr>
          <p:spPr>
            <a:xfrm>
              <a:off x="5686451" y="2989491"/>
              <a:ext cx="73801" cy="20"/>
            </a:xfrm>
            <a:custGeom>
              <a:avLst/>
              <a:gdLst/>
              <a:ahLst/>
              <a:cxnLst/>
              <a:rect l="l" t="t" r="r" b="b"/>
              <a:pathLst>
                <a:path w="3679" h="1" extrusionOk="0">
                  <a:moveTo>
                    <a:pt x="3678" y="1"/>
                  </a:moveTo>
                  <a:lnTo>
                    <a:pt x="1824" y="1"/>
                  </a:lnTo>
                  <a:lnTo>
                    <a:pt x="0" y="1"/>
                  </a:lnTo>
                  <a:cubicBezTo>
                    <a:pt x="0" y="1"/>
                    <a:pt x="821" y="1"/>
                    <a:pt x="1824" y="1"/>
                  </a:cubicBezTo>
                  <a:cubicBezTo>
                    <a:pt x="2858" y="1"/>
                    <a:pt x="3678" y="1"/>
                    <a:pt x="367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82"/>
            <p:cNvSpPr/>
            <p:nvPr/>
          </p:nvSpPr>
          <p:spPr>
            <a:xfrm>
              <a:off x="5430362" y="2902309"/>
              <a:ext cx="29889" cy="64653"/>
            </a:xfrm>
            <a:custGeom>
              <a:avLst/>
              <a:gdLst/>
              <a:ahLst/>
              <a:cxnLst/>
              <a:rect l="l" t="t" r="r" b="b"/>
              <a:pathLst>
                <a:path w="1490" h="3223" extrusionOk="0">
                  <a:moveTo>
                    <a:pt x="760" y="0"/>
                  </a:moveTo>
                  <a:cubicBezTo>
                    <a:pt x="274" y="0"/>
                    <a:pt x="0" y="304"/>
                    <a:pt x="0" y="790"/>
                  </a:cubicBezTo>
                  <a:lnTo>
                    <a:pt x="0" y="2432"/>
                  </a:lnTo>
                  <a:cubicBezTo>
                    <a:pt x="0" y="2949"/>
                    <a:pt x="274" y="3222"/>
                    <a:pt x="760" y="3222"/>
                  </a:cubicBezTo>
                  <a:cubicBezTo>
                    <a:pt x="1246" y="3222"/>
                    <a:pt x="1490" y="2949"/>
                    <a:pt x="1490" y="2432"/>
                  </a:cubicBezTo>
                  <a:lnTo>
                    <a:pt x="1490" y="2006"/>
                  </a:lnTo>
                  <a:lnTo>
                    <a:pt x="1034" y="2006"/>
                  </a:lnTo>
                  <a:lnTo>
                    <a:pt x="1034" y="2462"/>
                  </a:lnTo>
                  <a:cubicBezTo>
                    <a:pt x="1034" y="2705"/>
                    <a:pt x="942" y="2766"/>
                    <a:pt x="790" y="2766"/>
                  </a:cubicBezTo>
                  <a:cubicBezTo>
                    <a:pt x="608" y="2766"/>
                    <a:pt x="517" y="2705"/>
                    <a:pt x="517" y="2462"/>
                  </a:cubicBezTo>
                  <a:lnTo>
                    <a:pt x="517" y="760"/>
                  </a:lnTo>
                  <a:cubicBezTo>
                    <a:pt x="517" y="547"/>
                    <a:pt x="638" y="456"/>
                    <a:pt x="790" y="456"/>
                  </a:cubicBezTo>
                  <a:cubicBezTo>
                    <a:pt x="942" y="456"/>
                    <a:pt x="1034" y="547"/>
                    <a:pt x="1034" y="760"/>
                  </a:cubicBezTo>
                  <a:lnTo>
                    <a:pt x="1034" y="1094"/>
                  </a:lnTo>
                  <a:lnTo>
                    <a:pt x="1490" y="1094"/>
                  </a:lnTo>
                  <a:lnTo>
                    <a:pt x="1490" y="790"/>
                  </a:lnTo>
                  <a:cubicBezTo>
                    <a:pt x="1490" y="304"/>
                    <a:pt x="1246" y="0"/>
                    <a:pt x="76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82"/>
            <p:cNvSpPr/>
            <p:nvPr/>
          </p:nvSpPr>
          <p:spPr>
            <a:xfrm>
              <a:off x="5463883" y="2905359"/>
              <a:ext cx="32959" cy="58996"/>
            </a:xfrm>
            <a:custGeom>
              <a:avLst/>
              <a:gdLst/>
              <a:ahLst/>
              <a:cxnLst/>
              <a:rect l="l" t="t" r="r" b="b"/>
              <a:pathLst>
                <a:path w="1643" h="2941" extrusionOk="0">
                  <a:moveTo>
                    <a:pt x="822" y="304"/>
                  </a:moveTo>
                  <a:cubicBezTo>
                    <a:pt x="974" y="304"/>
                    <a:pt x="1095" y="395"/>
                    <a:pt x="1095" y="608"/>
                  </a:cubicBezTo>
                  <a:lnTo>
                    <a:pt x="1095" y="2310"/>
                  </a:lnTo>
                  <a:cubicBezTo>
                    <a:pt x="1095" y="2553"/>
                    <a:pt x="974" y="2614"/>
                    <a:pt x="822" y="2614"/>
                  </a:cubicBezTo>
                  <a:cubicBezTo>
                    <a:pt x="670" y="2614"/>
                    <a:pt x="578" y="2553"/>
                    <a:pt x="578" y="2310"/>
                  </a:cubicBezTo>
                  <a:lnTo>
                    <a:pt x="578" y="608"/>
                  </a:lnTo>
                  <a:cubicBezTo>
                    <a:pt x="578" y="395"/>
                    <a:pt x="670" y="304"/>
                    <a:pt x="822" y="304"/>
                  </a:cubicBezTo>
                  <a:close/>
                  <a:moveTo>
                    <a:pt x="822" y="0"/>
                  </a:moveTo>
                  <a:cubicBezTo>
                    <a:pt x="411" y="0"/>
                    <a:pt x="1" y="213"/>
                    <a:pt x="62" y="638"/>
                  </a:cubicBezTo>
                  <a:lnTo>
                    <a:pt x="62" y="2280"/>
                  </a:lnTo>
                  <a:cubicBezTo>
                    <a:pt x="1" y="2721"/>
                    <a:pt x="411" y="2941"/>
                    <a:pt x="822" y="2941"/>
                  </a:cubicBezTo>
                  <a:cubicBezTo>
                    <a:pt x="1232" y="2941"/>
                    <a:pt x="1642" y="2721"/>
                    <a:pt x="1582" y="2280"/>
                  </a:cubicBezTo>
                  <a:lnTo>
                    <a:pt x="1582" y="638"/>
                  </a:lnTo>
                  <a:cubicBezTo>
                    <a:pt x="1642" y="213"/>
                    <a:pt x="1232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82"/>
            <p:cNvSpPr/>
            <p:nvPr/>
          </p:nvSpPr>
          <p:spPr>
            <a:xfrm>
              <a:off x="5501696" y="2902911"/>
              <a:ext cx="26840" cy="63430"/>
            </a:xfrm>
            <a:custGeom>
              <a:avLst/>
              <a:gdLst/>
              <a:ahLst/>
              <a:cxnLst/>
              <a:rect l="l" t="t" r="r" b="b"/>
              <a:pathLst>
                <a:path w="1338" h="3162" extrusionOk="0">
                  <a:moveTo>
                    <a:pt x="0" y="1"/>
                  </a:moveTo>
                  <a:lnTo>
                    <a:pt x="31" y="3162"/>
                  </a:lnTo>
                  <a:lnTo>
                    <a:pt x="1338" y="3162"/>
                  </a:lnTo>
                  <a:lnTo>
                    <a:pt x="1338" y="2706"/>
                  </a:lnTo>
                  <a:lnTo>
                    <a:pt x="517" y="2706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82"/>
            <p:cNvSpPr/>
            <p:nvPr/>
          </p:nvSpPr>
          <p:spPr>
            <a:xfrm>
              <a:off x="5530041" y="2905359"/>
              <a:ext cx="32959" cy="58996"/>
            </a:xfrm>
            <a:custGeom>
              <a:avLst/>
              <a:gdLst/>
              <a:ahLst/>
              <a:cxnLst/>
              <a:rect l="l" t="t" r="r" b="b"/>
              <a:pathLst>
                <a:path w="1643" h="2941" extrusionOk="0">
                  <a:moveTo>
                    <a:pt x="837" y="304"/>
                  </a:moveTo>
                  <a:cubicBezTo>
                    <a:pt x="989" y="304"/>
                    <a:pt x="1080" y="395"/>
                    <a:pt x="1080" y="608"/>
                  </a:cubicBezTo>
                  <a:lnTo>
                    <a:pt x="1080" y="2310"/>
                  </a:lnTo>
                  <a:cubicBezTo>
                    <a:pt x="1080" y="2553"/>
                    <a:pt x="989" y="2614"/>
                    <a:pt x="837" y="2614"/>
                  </a:cubicBezTo>
                  <a:cubicBezTo>
                    <a:pt x="685" y="2614"/>
                    <a:pt x="563" y="2553"/>
                    <a:pt x="563" y="2310"/>
                  </a:cubicBezTo>
                  <a:lnTo>
                    <a:pt x="563" y="608"/>
                  </a:lnTo>
                  <a:cubicBezTo>
                    <a:pt x="563" y="395"/>
                    <a:pt x="685" y="304"/>
                    <a:pt x="837" y="304"/>
                  </a:cubicBezTo>
                  <a:close/>
                  <a:moveTo>
                    <a:pt x="822" y="0"/>
                  </a:moveTo>
                  <a:cubicBezTo>
                    <a:pt x="411" y="0"/>
                    <a:pt x="1" y="213"/>
                    <a:pt x="77" y="638"/>
                  </a:cubicBezTo>
                  <a:lnTo>
                    <a:pt x="77" y="2280"/>
                  </a:lnTo>
                  <a:cubicBezTo>
                    <a:pt x="1" y="2721"/>
                    <a:pt x="411" y="2941"/>
                    <a:pt x="822" y="2941"/>
                  </a:cubicBezTo>
                  <a:cubicBezTo>
                    <a:pt x="1232" y="2941"/>
                    <a:pt x="1642" y="2721"/>
                    <a:pt x="1566" y="2280"/>
                  </a:cubicBezTo>
                  <a:lnTo>
                    <a:pt x="1566" y="638"/>
                  </a:lnTo>
                  <a:cubicBezTo>
                    <a:pt x="1642" y="213"/>
                    <a:pt x="1232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82"/>
            <p:cNvSpPr/>
            <p:nvPr/>
          </p:nvSpPr>
          <p:spPr>
            <a:xfrm>
              <a:off x="5567554" y="2902911"/>
              <a:ext cx="29889" cy="64052"/>
            </a:xfrm>
            <a:custGeom>
              <a:avLst/>
              <a:gdLst/>
              <a:ahLst/>
              <a:cxnLst/>
              <a:rect l="l" t="t" r="r" b="b"/>
              <a:pathLst>
                <a:path w="1490" h="3193" extrusionOk="0">
                  <a:moveTo>
                    <a:pt x="0" y="1"/>
                  </a:moveTo>
                  <a:lnTo>
                    <a:pt x="0" y="2402"/>
                  </a:lnTo>
                  <a:cubicBezTo>
                    <a:pt x="0" y="2919"/>
                    <a:pt x="243" y="3192"/>
                    <a:pt x="730" y="3192"/>
                  </a:cubicBezTo>
                  <a:cubicBezTo>
                    <a:pt x="1216" y="3192"/>
                    <a:pt x="1490" y="2919"/>
                    <a:pt x="1490" y="2402"/>
                  </a:cubicBezTo>
                  <a:lnTo>
                    <a:pt x="1490" y="1"/>
                  </a:lnTo>
                  <a:lnTo>
                    <a:pt x="1003" y="1"/>
                  </a:lnTo>
                  <a:lnTo>
                    <a:pt x="1003" y="2432"/>
                  </a:lnTo>
                  <a:cubicBezTo>
                    <a:pt x="1003" y="2675"/>
                    <a:pt x="912" y="2736"/>
                    <a:pt x="760" y="2736"/>
                  </a:cubicBezTo>
                  <a:cubicBezTo>
                    <a:pt x="608" y="2736"/>
                    <a:pt x="487" y="2675"/>
                    <a:pt x="487" y="243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82"/>
            <p:cNvSpPr/>
            <p:nvPr/>
          </p:nvSpPr>
          <p:spPr>
            <a:xfrm>
              <a:off x="5604124" y="2902911"/>
              <a:ext cx="31133" cy="64052"/>
            </a:xfrm>
            <a:custGeom>
              <a:avLst/>
              <a:gdLst/>
              <a:ahLst/>
              <a:cxnLst/>
              <a:rect l="l" t="t" r="r" b="b"/>
              <a:pathLst>
                <a:path w="1552" h="3193" extrusionOk="0">
                  <a:moveTo>
                    <a:pt x="730" y="457"/>
                  </a:moveTo>
                  <a:cubicBezTo>
                    <a:pt x="913" y="457"/>
                    <a:pt x="974" y="578"/>
                    <a:pt x="974" y="791"/>
                  </a:cubicBezTo>
                  <a:lnTo>
                    <a:pt x="974" y="1095"/>
                  </a:lnTo>
                  <a:cubicBezTo>
                    <a:pt x="974" y="1338"/>
                    <a:pt x="852" y="1429"/>
                    <a:pt x="670" y="1429"/>
                  </a:cubicBezTo>
                  <a:lnTo>
                    <a:pt x="487" y="1429"/>
                  </a:lnTo>
                  <a:lnTo>
                    <a:pt x="487" y="457"/>
                  </a:lnTo>
                  <a:close/>
                  <a:moveTo>
                    <a:pt x="1" y="1"/>
                  </a:moveTo>
                  <a:lnTo>
                    <a:pt x="1" y="3192"/>
                  </a:lnTo>
                  <a:lnTo>
                    <a:pt x="487" y="3192"/>
                  </a:lnTo>
                  <a:lnTo>
                    <a:pt x="487" y="1885"/>
                  </a:lnTo>
                  <a:lnTo>
                    <a:pt x="670" y="1885"/>
                  </a:lnTo>
                  <a:cubicBezTo>
                    <a:pt x="882" y="1885"/>
                    <a:pt x="974" y="1976"/>
                    <a:pt x="974" y="2280"/>
                  </a:cubicBezTo>
                  <a:lnTo>
                    <a:pt x="974" y="2767"/>
                  </a:lnTo>
                  <a:cubicBezTo>
                    <a:pt x="974" y="2919"/>
                    <a:pt x="974" y="3040"/>
                    <a:pt x="1034" y="3162"/>
                  </a:cubicBezTo>
                  <a:lnTo>
                    <a:pt x="1551" y="3162"/>
                  </a:lnTo>
                  <a:cubicBezTo>
                    <a:pt x="1490" y="3040"/>
                    <a:pt x="1490" y="2919"/>
                    <a:pt x="1490" y="2767"/>
                  </a:cubicBezTo>
                  <a:lnTo>
                    <a:pt x="1490" y="2280"/>
                  </a:lnTo>
                  <a:cubicBezTo>
                    <a:pt x="1490" y="1976"/>
                    <a:pt x="1399" y="1733"/>
                    <a:pt x="1156" y="1612"/>
                  </a:cubicBezTo>
                  <a:cubicBezTo>
                    <a:pt x="1399" y="1490"/>
                    <a:pt x="1521" y="1247"/>
                    <a:pt x="1490" y="973"/>
                  </a:cubicBezTo>
                  <a:lnTo>
                    <a:pt x="1490" y="730"/>
                  </a:lnTo>
                  <a:cubicBezTo>
                    <a:pt x="1490" y="244"/>
                    <a:pt x="1278" y="1"/>
                    <a:pt x="761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82"/>
            <p:cNvSpPr/>
            <p:nvPr/>
          </p:nvSpPr>
          <p:spPr>
            <a:xfrm>
              <a:off x="5450482" y="2824255"/>
              <a:ext cx="17091" cy="20762"/>
            </a:xfrm>
            <a:custGeom>
              <a:avLst/>
              <a:gdLst/>
              <a:ahLst/>
              <a:cxnLst/>
              <a:rect l="l" t="t" r="r" b="b"/>
              <a:pathLst>
                <a:path w="852" h="1035" extrusionOk="0">
                  <a:moveTo>
                    <a:pt x="31" y="1"/>
                  </a:moveTo>
                  <a:lnTo>
                    <a:pt x="0" y="92"/>
                  </a:lnTo>
                  <a:lnTo>
                    <a:pt x="365" y="92"/>
                  </a:lnTo>
                  <a:lnTo>
                    <a:pt x="183" y="1034"/>
                  </a:lnTo>
                  <a:lnTo>
                    <a:pt x="304" y="1034"/>
                  </a:lnTo>
                  <a:lnTo>
                    <a:pt x="487" y="92"/>
                  </a:lnTo>
                  <a:lnTo>
                    <a:pt x="851" y="92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82"/>
            <p:cNvSpPr/>
            <p:nvPr/>
          </p:nvSpPr>
          <p:spPr>
            <a:xfrm>
              <a:off x="5460833" y="2829130"/>
              <a:ext cx="20762" cy="21364"/>
            </a:xfrm>
            <a:custGeom>
              <a:avLst/>
              <a:gdLst/>
              <a:ahLst/>
              <a:cxnLst/>
              <a:rect l="l" t="t" r="r" b="b"/>
              <a:pathLst>
                <a:path w="1035" h="1065" extrusionOk="0">
                  <a:moveTo>
                    <a:pt x="244" y="1"/>
                  </a:moveTo>
                  <a:lnTo>
                    <a:pt x="426" y="761"/>
                  </a:lnTo>
                  <a:lnTo>
                    <a:pt x="396" y="852"/>
                  </a:lnTo>
                  <a:cubicBezTo>
                    <a:pt x="335" y="943"/>
                    <a:pt x="275" y="973"/>
                    <a:pt x="214" y="973"/>
                  </a:cubicBezTo>
                  <a:cubicBezTo>
                    <a:pt x="153" y="973"/>
                    <a:pt x="92" y="943"/>
                    <a:pt x="62" y="913"/>
                  </a:cubicBezTo>
                  <a:lnTo>
                    <a:pt x="1" y="973"/>
                  </a:lnTo>
                  <a:cubicBezTo>
                    <a:pt x="62" y="1034"/>
                    <a:pt x="123" y="1065"/>
                    <a:pt x="183" y="1065"/>
                  </a:cubicBezTo>
                  <a:cubicBezTo>
                    <a:pt x="305" y="1065"/>
                    <a:pt x="366" y="1004"/>
                    <a:pt x="487" y="852"/>
                  </a:cubicBezTo>
                  <a:lnTo>
                    <a:pt x="1034" y="1"/>
                  </a:lnTo>
                  <a:lnTo>
                    <a:pt x="943" y="1"/>
                  </a:lnTo>
                  <a:lnTo>
                    <a:pt x="518" y="669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82"/>
            <p:cNvSpPr/>
            <p:nvPr/>
          </p:nvSpPr>
          <p:spPr>
            <a:xfrm>
              <a:off x="5480352" y="2828969"/>
              <a:ext cx="18917" cy="20923"/>
            </a:xfrm>
            <a:custGeom>
              <a:avLst/>
              <a:gdLst/>
              <a:ahLst/>
              <a:cxnLst/>
              <a:rect l="l" t="t" r="r" b="b"/>
              <a:pathLst>
                <a:path w="943" h="1043" extrusionOk="0">
                  <a:moveTo>
                    <a:pt x="548" y="70"/>
                  </a:moveTo>
                  <a:cubicBezTo>
                    <a:pt x="700" y="70"/>
                    <a:pt x="821" y="191"/>
                    <a:pt x="821" y="313"/>
                  </a:cubicBezTo>
                  <a:lnTo>
                    <a:pt x="821" y="343"/>
                  </a:lnTo>
                  <a:cubicBezTo>
                    <a:pt x="852" y="525"/>
                    <a:pt x="669" y="708"/>
                    <a:pt x="487" y="708"/>
                  </a:cubicBezTo>
                  <a:cubicBezTo>
                    <a:pt x="335" y="708"/>
                    <a:pt x="213" y="617"/>
                    <a:pt x="244" y="465"/>
                  </a:cubicBezTo>
                  <a:cubicBezTo>
                    <a:pt x="213" y="252"/>
                    <a:pt x="365" y="70"/>
                    <a:pt x="548" y="70"/>
                  </a:cubicBezTo>
                  <a:close/>
                  <a:moveTo>
                    <a:pt x="516" y="1"/>
                  </a:moveTo>
                  <a:cubicBezTo>
                    <a:pt x="424" y="1"/>
                    <a:pt x="349" y="55"/>
                    <a:pt x="274" y="130"/>
                  </a:cubicBezTo>
                  <a:lnTo>
                    <a:pt x="305" y="9"/>
                  </a:lnTo>
                  <a:lnTo>
                    <a:pt x="213" y="9"/>
                  </a:lnTo>
                  <a:lnTo>
                    <a:pt x="1" y="1042"/>
                  </a:lnTo>
                  <a:lnTo>
                    <a:pt x="92" y="1042"/>
                  </a:lnTo>
                  <a:lnTo>
                    <a:pt x="183" y="617"/>
                  </a:lnTo>
                  <a:cubicBezTo>
                    <a:pt x="233" y="717"/>
                    <a:pt x="325" y="776"/>
                    <a:pt x="425" y="776"/>
                  </a:cubicBezTo>
                  <a:cubicBezTo>
                    <a:pt x="445" y="776"/>
                    <a:pt x="466" y="774"/>
                    <a:pt x="487" y="769"/>
                  </a:cubicBezTo>
                  <a:cubicBezTo>
                    <a:pt x="730" y="769"/>
                    <a:pt x="943" y="556"/>
                    <a:pt x="912" y="313"/>
                  </a:cubicBezTo>
                  <a:cubicBezTo>
                    <a:pt x="912" y="146"/>
                    <a:pt x="786" y="5"/>
                    <a:pt x="625" y="5"/>
                  </a:cubicBezTo>
                  <a:cubicBezTo>
                    <a:pt x="609" y="5"/>
                    <a:pt x="594" y="6"/>
                    <a:pt x="578" y="9"/>
                  </a:cubicBezTo>
                  <a:cubicBezTo>
                    <a:pt x="557" y="3"/>
                    <a:pt x="536" y="1"/>
                    <a:pt x="51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82"/>
            <p:cNvSpPr/>
            <p:nvPr/>
          </p:nvSpPr>
          <p:spPr>
            <a:xfrm>
              <a:off x="5501094" y="2829050"/>
              <a:ext cx="16469" cy="15426"/>
            </a:xfrm>
            <a:custGeom>
              <a:avLst/>
              <a:gdLst/>
              <a:ahLst/>
              <a:cxnLst/>
              <a:rect l="l" t="t" r="r" b="b"/>
              <a:pathLst>
                <a:path w="821" h="769" extrusionOk="0">
                  <a:moveTo>
                    <a:pt x="494" y="91"/>
                  </a:moveTo>
                  <a:cubicBezTo>
                    <a:pt x="602" y="91"/>
                    <a:pt x="699" y="203"/>
                    <a:pt x="699" y="339"/>
                  </a:cubicBezTo>
                  <a:cubicBezTo>
                    <a:pt x="730" y="521"/>
                    <a:pt x="578" y="704"/>
                    <a:pt x="365" y="704"/>
                  </a:cubicBezTo>
                  <a:cubicBezTo>
                    <a:pt x="349" y="707"/>
                    <a:pt x="333" y="709"/>
                    <a:pt x="318" y="709"/>
                  </a:cubicBezTo>
                  <a:cubicBezTo>
                    <a:pt x="189" y="709"/>
                    <a:pt x="94" y="597"/>
                    <a:pt x="122" y="461"/>
                  </a:cubicBezTo>
                  <a:cubicBezTo>
                    <a:pt x="91" y="278"/>
                    <a:pt x="243" y="96"/>
                    <a:pt x="456" y="96"/>
                  </a:cubicBezTo>
                  <a:cubicBezTo>
                    <a:pt x="469" y="93"/>
                    <a:pt x="481" y="91"/>
                    <a:pt x="494" y="91"/>
                  </a:cubicBezTo>
                  <a:close/>
                  <a:moveTo>
                    <a:pt x="503" y="1"/>
                  </a:moveTo>
                  <a:cubicBezTo>
                    <a:pt x="487" y="1"/>
                    <a:pt x="472" y="2"/>
                    <a:pt x="456" y="5"/>
                  </a:cubicBezTo>
                  <a:cubicBezTo>
                    <a:pt x="438" y="3"/>
                    <a:pt x="421" y="2"/>
                    <a:pt x="405" y="2"/>
                  </a:cubicBezTo>
                  <a:cubicBezTo>
                    <a:pt x="160" y="2"/>
                    <a:pt x="0" y="205"/>
                    <a:pt x="0" y="461"/>
                  </a:cubicBezTo>
                  <a:cubicBezTo>
                    <a:pt x="0" y="627"/>
                    <a:pt x="127" y="769"/>
                    <a:pt x="311" y="769"/>
                  </a:cubicBezTo>
                  <a:cubicBezTo>
                    <a:pt x="328" y="769"/>
                    <a:pt x="346" y="767"/>
                    <a:pt x="365" y="765"/>
                  </a:cubicBezTo>
                  <a:cubicBezTo>
                    <a:pt x="608" y="765"/>
                    <a:pt x="821" y="582"/>
                    <a:pt x="790" y="309"/>
                  </a:cubicBezTo>
                  <a:cubicBezTo>
                    <a:pt x="790" y="142"/>
                    <a:pt x="664" y="1"/>
                    <a:pt x="50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82"/>
            <p:cNvSpPr/>
            <p:nvPr/>
          </p:nvSpPr>
          <p:spPr>
            <a:xfrm>
              <a:off x="5518767" y="2828528"/>
              <a:ext cx="18315" cy="21966"/>
            </a:xfrm>
            <a:custGeom>
              <a:avLst/>
              <a:gdLst/>
              <a:ahLst/>
              <a:cxnLst/>
              <a:rect l="l" t="t" r="r" b="b"/>
              <a:pathLst>
                <a:path w="913" h="1095" extrusionOk="0">
                  <a:moveTo>
                    <a:pt x="447" y="119"/>
                  </a:moveTo>
                  <a:cubicBezTo>
                    <a:pt x="460" y="119"/>
                    <a:pt x="473" y="120"/>
                    <a:pt x="487" y="122"/>
                  </a:cubicBezTo>
                  <a:cubicBezTo>
                    <a:pt x="639" y="122"/>
                    <a:pt x="730" y="183"/>
                    <a:pt x="730" y="335"/>
                  </a:cubicBezTo>
                  <a:cubicBezTo>
                    <a:pt x="730" y="517"/>
                    <a:pt x="578" y="669"/>
                    <a:pt x="396" y="669"/>
                  </a:cubicBezTo>
                  <a:cubicBezTo>
                    <a:pt x="244" y="669"/>
                    <a:pt x="153" y="578"/>
                    <a:pt x="153" y="456"/>
                  </a:cubicBezTo>
                  <a:cubicBezTo>
                    <a:pt x="153" y="287"/>
                    <a:pt x="283" y="119"/>
                    <a:pt x="447" y="119"/>
                  </a:cubicBezTo>
                  <a:close/>
                  <a:moveTo>
                    <a:pt x="487" y="0"/>
                  </a:moveTo>
                  <a:cubicBezTo>
                    <a:pt x="244" y="0"/>
                    <a:pt x="31" y="213"/>
                    <a:pt x="31" y="456"/>
                  </a:cubicBezTo>
                  <a:cubicBezTo>
                    <a:pt x="31" y="623"/>
                    <a:pt x="158" y="764"/>
                    <a:pt x="342" y="764"/>
                  </a:cubicBezTo>
                  <a:cubicBezTo>
                    <a:pt x="359" y="764"/>
                    <a:pt x="377" y="763"/>
                    <a:pt x="396" y="760"/>
                  </a:cubicBezTo>
                  <a:cubicBezTo>
                    <a:pt x="487" y="760"/>
                    <a:pt x="608" y="699"/>
                    <a:pt x="700" y="639"/>
                  </a:cubicBezTo>
                  <a:lnTo>
                    <a:pt x="700" y="639"/>
                  </a:lnTo>
                  <a:lnTo>
                    <a:pt x="669" y="730"/>
                  </a:lnTo>
                  <a:cubicBezTo>
                    <a:pt x="639" y="882"/>
                    <a:pt x="517" y="1003"/>
                    <a:pt x="335" y="1003"/>
                  </a:cubicBezTo>
                  <a:cubicBezTo>
                    <a:pt x="244" y="1003"/>
                    <a:pt x="122" y="973"/>
                    <a:pt x="61" y="882"/>
                  </a:cubicBezTo>
                  <a:lnTo>
                    <a:pt x="1" y="973"/>
                  </a:lnTo>
                  <a:cubicBezTo>
                    <a:pt x="92" y="1034"/>
                    <a:pt x="213" y="1095"/>
                    <a:pt x="335" y="1095"/>
                  </a:cubicBezTo>
                  <a:cubicBezTo>
                    <a:pt x="548" y="1095"/>
                    <a:pt x="760" y="943"/>
                    <a:pt x="791" y="699"/>
                  </a:cubicBezTo>
                  <a:lnTo>
                    <a:pt x="912" y="31"/>
                  </a:lnTo>
                  <a:lnTo>
                    <a:pt x="821" y="31"/>
                  </a:lnTo>
                  <a:lnTo>
                    <a:pt x="791" y="183"/>
                  </a:lnTo>
                  <a:cubicBezTo>
                    <a:pt x="730" y="61"/>
                    <a:pt x="608" y="0"/>
                    <a:pt x="48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82"/>
            <p:cNvSpPr/>
            <p:nvPr/>
          </p:nvSpPr>
          <p:spPr>
            <a:xfrm>
              <a:off x="5539510" y="2828969"/>
              <a:ext cx="10993" cy="15426"/>
            </a:xfrm>
            <a:custGeom>
              <a:avLst/>
              <a:gdLst/>
              <a:ahLst/>
              <a:cxnLst/>
              <a:rect l="l" t="t" r="r" b="b"/>
              <a:pathLst>
                <a:path w="548" h="769" extrusionOk="0">
                  <a:moveTo>
                    <a:pt x="483" y="1"/>
                  </a:moveTo>
                  <a:cubicBezTo>
                    <a:pt x="384" y="1"/>
                    <a:pt x="293" y="55"/>
                    <a:pt x="243" y="130"/>
                  </a:cubicBezTo>
                  <a:lnTo>
                    <a:pt x="274" y="9"/>
                  </a:lnTo>
                  <a:lnTo>
                    <a:pt x="152" y="9"/>
                  </a:lnTo>
                  <a:lnTo>
                    <a:pt x="0" y="769"/>
                  </a:lnTo>
                  <a:lnTo>
                    <a:pt x="122" y="769"/>
                  </a:lnTo>
                  <a:lnTo>
                    <a:pt x="182" y="373"/>
                  </a:lnTo>
                  <a:cubicBezTo>
                    <a:pt x="213" y="222"/>
                    <a:pt x="334" y="100"/>
                    <a:pt x="517" y="100"/>
                  </a:cubicBezTo>
                  <a:lnTo>
                    <a:pt x="547" y="100"/>
                  </a:lnTo>
                  <a:lnTo>
                    <a:pt x="547" y="9"/>
                  </a:lnTo>
                  <a:cubicBezTo>
                    <a:pt x="526" y="3"/>
                    <a:pt x="504" y="1"/>
                    <a:pt x="48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82"/>
            <p:cNvSpPr/>
            <p:nvPr/>
          </p:nvSpPr>
          <p:spPr>
            <a:xfrm>
              <a:off x="5550483" y="2828528"/>
              <a:ext cx="17693" cy="15948"/>
            </a:xfrm>
            <a:custGeom>
              <a:avLst/>
              <a:gdLst/>
              <a:ahLst/>
              <a:cxnLst/>
              <a:rect l="l" t="t" r="r" b="b"/>
              <a:pathLst>
                <a:path w="882" h="795" extrusionOk="0">
                  <a:moveTo>
                    <a:pt x="503" y="117"/>
                  </a:moveTo>
                  <a:cubicBezTo>
                    <a:pt x="632" y="117"/>
                    <a:pt x="730" y="226"/>
                    <a:pt x="730" y="335"/>
                  </a:cubicBezTo>
                  <a:cubicBezTo>
                    <a:pt x="730" y="547"/>
                    <a:pt x="578" y="730"/>
                    <a:pt x="395" y="730"/>
                  </a:cubicBezTo>
                  <a:cubicBezTo>
                    <a:pt x="379" y="733"/>
                    <a:pt x="364" y="735"/>
                    <a:pt x="349" y="735"/>
                  </a:cubicBezTo>
                  <a:cubicBezTo>
                    <a:pt x="219" y="735"/>
                    <a:pt x="122" y="623"/>
                    <a:pt x="122" y="487"/>
                  </a:cubicBezTo>
                  <a:cubicBezTo>
                    <a:pt x="91" y="304"/>
                    <a:pt x="274" y="122"/>
                    <a:pt x="456" y="122"/>
                  </a:cubicBezTo>
                  <a:cubicBezTo>
                    <a:pt x="472" y="119"/>
                    <a:pt x="488" y="117"/>
                    <a:pt x="503" y="117"/>
                  </a:cubicBezTo>
                  <a:close/>
                  <a:moveTo>
                    <a:pt x="456" y="0"/>
                  </a:moveTo>
                  <a:cubicBezTo>
                    <a:pt x="213" y="0"/>
                    <a:pt x="0" y="213"/>
                    <a:pt x="31" y="456"/>
                  </a:cubicBezTo>
                  <a:cubicBezTo>
                    <a:pt x="3" y="651"/>
                    <a:pt x="153" y="795"/>
                    <a:pt x="318" y="795"/>
                  </a:cubicBezTo>
                  <a:cubicBezTo>
                    <a:pt x="334" y="795"/>
                    <a:pt x="349" y="793"/>
                    <a:pt x="365" y="791"/>
                  </a:cubicBezTo>
                  <a:cubicBezTo>
                    <a:pt x="486" y="791"/>
                    <a:pt x="578" y="760"/>
                    <a:pt x="669" y="669"/>
                  </a:cubicBezTo>
                  <a:lnTo>
                    <a:pt x="669" y="669"/>
                  </a:lnTo>
                  <a:lnTo>
                    <a:pt x="638" y="791"/>
                  </a:lnTo>
                  <a:lnTo>
                    <a:pt x="730" y="791"/>
                  </a:lnTo>
                  <a:lnTo>
                    <a:pt x="882" y="31"/>
                  </a:lnTo>
                  <a:lnTo>
                    <a:pt x="790" y="31"/>
                  </a:lnTo>
                  <a:lnTo>
                    <a:pt x="760" y="183"/>
                  </a:lnTo>
                  <a:cubicBezTo>
                    <a:pt x="699" y="61"/>
                    <a:pt x="578" y="0"/>
                    <a:pt x="45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82"/>
            <p:cNvSpPr/>
            <p:nvPr/>
          </p:nvSpPr>
          <p:spPr>
            <a:xfrm>
              <a:off x="5569981" y="2828969"/>
              <a:ext cx="18937" cy="20923"/>
            </a:xfrm>
            <a:custGeom>
              <a:avLst/>
              <a:gdLst/>
              <a:ahLst/>
              <a:cxnLst/>
              <a:rect l="l" t="t" r="r" b="b"/>
              <a:pathLst>
                <a:path w="944" h="1043" extrusionOk="0">
                  <a:moveTo>
                    <a:pt x="548" y="70"/>
                  </a:moveTo>
                  <a:cubicBezTo>
                    <a:pt x="700" y="70"/>
                    <a:pt x="821" y="191"/>
                    <a:pt x="821" y="313"/>
                  </a:cubicBezTo>
                  <a:lnTo>
                    <a:pt x="821" y="343"/>
                  </a:lnTo>
                  <a:cubicBezTo>
                    <a:pt x="821" y="525"/>
                    <a:pt x="669" y="708"/>
                    <a:pt x="487" y="708"/>
                  </a:cubicBezTo>
                  <a:cubicBezTo>
                    <a:pt x="335" y="708"/>
                    <a:pt x="214" y="617"/>
                    <a:pt x="214" y="465"/>
                  </a:cubicBezTo>
                  <a:cubicBezTo>
                    <a:pt x="183" y="252"/>
                    <a:pt x="366" y="70"/>
                    <a:pt x="548" y="70"/>
                  </a:cubicBezTo>
                  <a:close/>
                  <a:moveTo>
                    <a:pt x="516" y="1"/>
                  </a:moveTo>
                  <a:cubicBezTo>
                    <a:pt x="424" y="1"/>
                    <a:pt x="349" y="55"/>
                    <a:pt x="274" y="130"/>
                  </a:cubicBezTo>
                  <a:lnTo>
                    <a:pt x="305" y="9"/>
                  </a:lnTo>
                  <a:lnTo>
                    <a:pt x="214" y="9"/>
                  </a:lnTo>
                  <a:lnTo>
                    <a:pt x="1" y="1042"/>
                  </a:lnTo>
                  <a:lnTo>
                    <a:pt x="92" y="1042"/>
                  </a:lnTo>
                  <a:lnTo>
                    <a:pt x="183" y="617"/>
                  </a:lnTo>
                  <a:cubicBezTo>
                    <a:pt x="234" y="717"/>
                    <a:pt x="326" y="776"/>
                    <a:pt x="425" y="776"/>
                  </a:cubicBezTo>
                  <a:cubicBezTo>
                    <a:pt x="445" y="776"/>
                    <a:pt x="466" y="774"/>
                    <a:pt x="487" y="769"/>
                  </a:cubicBezTo>
                  <a:cubicBezTo>
                    <a:pt x="730" y="769"/>
                    <a:pt x="943" y="556"/>
                    <a:pt x="913" y="313"/>
                  </a:cubicBezTo>
                  <a:cubicBezTo>
                    <a:pt x="913" y="146"/>
                    <a:pt x="786" y="5"/>
                    <a:pt x="625" y="5"/>
                  </a:cubicBezTo>
                  <a:cubicBezTo>
                    <a:pt x="610" y="5"/>
                    <a:pt x="594" y="6"/>
                    <a:pt x="578" y="9"/>
                  </a:cubicBezTo>
                  <a:cubicBezTo>
                    <a:pt x="557" y="3"/>
                    <a:pt x="536" y="1"/>
                    <a:pt x="51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82"/>
            <p:cNvSpPr/>
            <p:nvPr/>
          </p:nvSpPr>
          <p:spPr>
            <a:xfrm>
              <a:off x="5590723" y="2823032"/>
              <a:ext cx="16469" cy="21364"/>
            </a:xfrm>
            <a:custGeom>
              <a:avLst/>
              <a:gdLst/>
              <a:ahLst/>
              <a:cxnLst/>
              <a:rect l="l" t="t" r="r" b="b"/>
              <a:pathLst>
                <a:path w="821" h="1065" extrusionOk="0">
                  <a:moveTo>
                    <a:pt x="213" y="1"/>
                  </a:moveTo>
                  <a:lnTo>
                    <a:pt x="0" y="1065"/>
                  </a:lnTo>
                  <a:lnTo>
                    <a:pt x="122" y="1065"/>
                  </a:lnTo>
                  <a:lnTo>
                    <a:pt x="183" y="669"/>
                  </a:lnTo>
                  <a:cubicBezTo>
                    <a:pt x="210" y="506"/>
                    <a:pt x="310" y="391"/>
                    <a:pt x="462" y="391"/>
                  </a:cubicBezTo>
                  <a:cubicBezTo>
                    <a:pt x="480" y="391"/>
                    <a:pt x="498" y="393"/>
                    <a:pt x="517" y="396"/>
                  </a:cubicBezTo>
                  <a:cubicBezTo>
                    <a:pt x="639" y="396"/>
                    <a:pt x="699" y="457"/>
                    <a:pt x="699" y="548"/>
                  </a:cubicBezTo>
                  <a:cubicBezTo>
                    <a:pt x="699" y="578"/>
                    <a:pt x="699" y="609"/>
                    <a:pt x="699" y="639"/>
                  </a:cubicBezTo>
                  <a:lnTo>
                    <a:pt x="608" y="1065"/>
                  </a:lnTo>
                  <a:lnTo>
                    <a:pt x="730" y="1065"/>
                  </a:lnTo>
                  <a:lnTo>
                    <a:pt x="821" y="639"/>
                  </a:lnTo>
                  <a:cubicBezTo>
                    <a:pt x="821" y="609"/>
                    <a:pt x="821" y="578"/>
                    <a:pt x="821" y="548"/>
                  </a:cubicBezTo>
                  <a:cubicBezTo>
                    <a:pt x="821" y="412"/>
                    <a:pt x="699" y="300"/>
                    <a:pt x="586" y="300"/>
                  </a:cubicBezTo>
                  <a:cubicBezTo>
                    <a:pt x="573" y="300"/>
                    <a:pt x="560" y="302"/>
                    <a:pt x="547" y="305"/>
                  </a:cubicBezTo>
                  <a:cubicBezTo>
                    <a:pt x="526" y="299"/>
                    <a:pt x="504" y="297"/>
                    <a:pt x="483" y="297"/>
                  </a:cubicBezTo>
                  <a:cubicBezTo>
                    <a:pt x="385" y="297"/>
                    <a:pt x="293" y="351"/>
                    <a:pt x="243" y="426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82"/>
            <p:cNvSpPr/>
            <p:nvPr/>
          </p:nvSpPr>
          <p:spPr>
            <a:xfrm>
              <a:off x="5605969" y="2829130"/>
              <a:ext cx="20742" cy="21364"/>
            </a:xfrm>
            <a:custGeom>
              <a:avLst/>
              <a:gdLst/>
              <a:ahLst/>
              <a:cxnLst/>
              <a:rect l="l" t="t" r="r" b="b"/>
              <a:pathLst>
                <a:path w="1034" h="1065" extrusionOk="0">
                  <a:moveTo>
                    <a:pt x="243" y="1"/>
                  </a:moveTo>
                  <a:lnTo>
                    <a:pt x="426" y="761"/>
                  </a:lnTo>
                  <a:lnTo>
                    <a:pt x="365" y="852"/>
                  </a:lnTo>
                  <a:cubicBezTo>
                    <a:pt x="304" y="943"/>
                    <a:pt x="243" y="973"/>
                    <a:pt x="183" y="973"/>
                  </a:cubicBezTo>
                  <a:cubicBezTo>
                    <a:pt x="152" y="973"/>
                    <a:pt x="91" y="943"/>
                    <a:pt x="61" y="913"/>
                  </a:cubicBezTo>
                  <a:lnTo>
                    <a:pt x="0" y="973"/>
                  </a:lnTo>
                  <a:cubicBezTo>
                    <a:pt x="61" y="1034"/>
                    <a:pt x="122" y="1065"/>
                    <a:pt x="183" y="1065"/>
                  </a:cubicBezTo>
                  <a:cubicBezTo>
                    <a:pt x="304" y="1065"/>
                    <a:pt x="365" y="1004"/>
                    <a:pt x="456" y="852"/>
                  </a:cubicBezTo>
                  <a:lnTo>
                    <a:pt x="1034" y="1"/>
                  </a:lnTo>
                  <a:lnTo>
                    <a:pt x="912" y="1"/>
                  </a:lnTo>
                  <a:lnTo>
                    <a:pt x="486" y="669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82"/>
            <p:cNvSpPr/>
            <p:nvPr/>
          </p:nvSpPr>
          <p:spPr>
            <a:xfrm>
              <a:off x="4873651" y="3007184"/>
              <a:ext cx="1386567" cy="79277"/>
            </a:xfrm>
            <a:custGeom>
              <a:avLst/>
              <a:gdLst/>
              <a:ahLst/>
              <a:cxnLst/>
              <a:rect l="l" t="t" r="r" b="b"/>
              <a:pathLst>
                <a:path w="69121" h="3952" extrusionOk="0">
                  <a:moveTo>
                    <a:pt x="1" y="0"/>
                  </a:moveTo>
                  <a:lnTo>
                    <a:pt x="1" y="3952"/>
                  </a:lnTo>
                  <a:lnTo>
                    <a:pt x="69121" y="3952"/>
                  </a:lnTo>
                  <a:lnTo>
                    <a:pt x="6912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82"/>
            <p:cNvSpPr/>
            <p:nvPr/>
          </p:nvSpPr>
          <p:spPr>
            <a:xfrm>
              <a:off x="6138869" y="3007184"/>
              <a:ext cx="121363" cy="79277"/>
            </a:xfrm>
            <a:custGeom>
              <a:avLst/>
              <a:gdLst/>
              <a:ahLst/>
              <a:cxnLst/>
              <a:rect l="l" t="t" r="r" b="b"/>
              <a:pathLst>
                <a:path w="6050" h="3952" extrusionOk="0">
                  <a:moveTo>
                    <a:pt x="1" y="0"/>
                  </a:moveTo>
                  <a:lnTo>
                    <a:pt x="1" y="3952"/>
                  </a:lnTo>
                  <a:lnTo>
                    <a:pt x="6050" y="3952"/>
                  </a:lnTo>
                  <a:lnTo>
                    <a:pt x="605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BBBAB84-BED5-4B49-8E15-717F0FDEC905}"/>
              </a:ext>
            </a:extLst>
          </p:cNvPr>
          <p:cNvGrpSpPr/>
          <p:nvPr/>
        </p:nvGrpSpPr>
        <p:grpSpPr>
          <a:xfrm rot="20304142">
            <a:off x="6431855" y="784469"/>
            <a:ext cx="933190" cy="1890684"/>
            <a:chOff x="3577787" y="269325"/>
            <a:chExt cx="3091856" cy="5570466"/>
          </a:xfrm>
        </p:grpSpPr>
        <p:grpSp>
          <p:nvGrpSpPr>
            <p:cNvPr id="357" name="Google Shape;3363;p80">
              <a:extLst>
                <a:ext uri="{FF2B5EF4-FFF2-40B4-BE49-F238E27FC236}">
                  <a16:creationId xmlns:a16="http://schemas.microsoft.com/office/drawing/2014/main" id="{22A57D9F-36C7-46A1-A614-1969740AFF3C}"/>
                </a:ext>
              </a:extLst>
            </p:cNvPr>
            <p:cNvGrpSpPr/>
            <p:nvPr/>
          </p:nvGrpSpPr>
          <p:grpSpPr>
            <a:xfrm>
              <a:off x="3577787" y="269325"/>
              <a:ext cx="3091856" cy="5570466"/>
              <a:chOff x="6417224" y="2247097"/>
              <a:chExt cx="951950" cy="1740368"/>
            </a:xfrm>
          </p:grpSpPr>
          <p:sp>
            <p:nvSpPr>
              <p:cNvPr id="358" name="Google Shape;3364;p80">
                <a:extLst>
                  <a:ext uri="{FF2B5EF4-FFF2-40B4-BE49-F238E27FC236}">
                    <a16:creationId xmlns:a16="http://schemas.microsoft.com/office/drawing/2014/main" id="{4A22ED3B-327E-429B-B8C7-52CBE0A00925}"/>
                  </a:ext>
                </a:extLst>
              </p:cNvPr>
              <p:cNvSpPr/>
              <p:nvPr/>
            </p:nvSpPr>
            <p:spPr>
              <a:xfrm>
                <a:off x="6505324" y="2247511"/>
                <a:ext cx="863850" cy="1739954"/>
              </a:xfrm>
              <a:custGeom>
                <a:avLst/>
                <a:gdLst/>
                <a:ahLst/>
                <a:cxnLst/>
                <a:rect l="l" t="t" r="r" b="b"/>
                <a:pathLst>
                  <a:path w="34554" h="71434" extrusionOk="0">
                    <a:moveTo>
                      <a:pt x="1575" y="0"/>
                    </a:moveTo>
                    <a:cubicBezTo>
                      <a:pt x="706" y="0"/>
                      <a:pt x="1" y="689"/>
                      <a:pt x="1" y="1557"/>
                    </a:cubicBezTo>
                    <a:lnTo>
                      <a:pt x="1" y="69876"/>
                    </a:lnTo>
                    <a:cubicBezTo>
                      <a:pt x="1" y="70728"/>
                      <a:pt x="706" y="71433"/>
                      <a:pt x="1575" y="71433"/>
                    </a:cubicBezTo>
                    <a:lnTo>
                      <a:pt x="32980" y="71433"/>
                    </a:lnTo>
                    <a:cubicBezTo>
                      <a:pt x="33849" y="71433"/>
                      <a:pt x="34554" y="70728"/>
                      <a:pt x="34554" y="69876"/>
                    </a:cubicBezTo>
                    <a:lnTo>
                      <a:pt x="34554" y="1557"/>
                    </a:lnTo>
                    <a:cubicBezTo>
                      <a:pt x="34554" y="689"/>
                      <a:pt x="33849" y="0"/>
                      <a:pt x="329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365;p80">
                <a:extLst>
                  <a:ext uri="{FF2B5EF4-FFF2-40B4-BE49-F238E27FC236}">
                    <a16:creationId xmlns:a16="http://schemas.microsoft.com/office/drawing/2014/main" id="{70B9E33C-6944-42F0-9DFA-DD9AA400BC40}"/>
                  </a:ext>
                </a:extLst>
              </p:cNvPr>
              <p:cNvSpPr/>
              <p:nvPr/>
            </p:nvSpPr>
            <p:spPr>
              <a:xfrm>
                <a:off x="6417224" y="2247097"/>
                <a:ext cx="868375" cy="1740368"/>
              </a:xfrm>
              <a:custGeom>
                <a:avLst/>
                <a:gdLst/>
                <a:ahLst/>
                <a:cxnLst/>
                <a:rect l="l" t="t" r="r" b="b"/>
                <a:pathLst>
                  <a:path w="34735" h="71451" extrusionOk="0">
                    <a:moveTo>
                      <a:pt x="1787" y="1"/>
                    </a:moveTo>
                    <a:cubicBezTo>
                      <a:pt x="804" y="1"/>
                      <a:pt x="1" y="1115"/>
                      <a:pt x="1" y="2492"/>
                    </a:cubicBezTo>
                    <a:lnTo>
                      <a:pt x="1" y="68975"/>
                    </a:lnTo>
                    <a:cubicBezTo>
                      <a:pt x="1" y="70336"/>
                      <a:pt x="804" y="71450"/>
                      <a:pt x="1787" y="71450"/>
                    </a:cubicBezTo>
                    <a:lnTo>
                      <a:pt x="34734" y="71450"/>
                    </a:lnTo>
                    <a:lnTo>
                      <a:pt x="3473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366;p80">
                <a:extLst>
                  <a:ext uri="{FF2B5EF4-FFF2-40B4-BE49-F238E27FC236}">
                    <a16:creationId xmlns:a16="http://schemas.microsoft.com/office/drawing/2014/main" id="{75DD984F-E7E5-423A-859D-624CD66C333C}"/>
                  </a:ext>
                </a:extLst>
              </p:cNvPr>
              <p:cNvSpPr/>
              <p:nvPr/>
            </p:nvSpPr>
            <p:spPr>
              <a:xfrm>
                <a:off x="6492619" y="2340952"/>
                <a:ext cx="813450" cy="1457323"/>
              </a:xfrm>
              <a:custGeom>
                <a:avLst/>
                <a:gdLst/>
                <a:ahLst/>
                <a:cxnLst/>
                <a:rect l="l" t="t" r="r" b="b"/>
                <a:pathLst>
                  <a:path w="32538" h="60944" extrusionOk="0">
                    <a:moveTo>
                      <a:pt x="427" y="0"/>
                    </a:moveTo>
                    <a:cubicBezTo>
                      <a:pt x="198" y="0"/>
                      <a:pt x="1" y="197"/>
                      <a:pt x="1" y="426"/>
                    </a:cubicBezTo>
                    <a:lnTo>
                      <a:pt x="1" y="60533"/>
                    </a:lnTo>
                    <a:cubicBezTo>
                      <a:pt x="1" y="60763"/>
                      <a:pt x="198" y="60943"/>
                      <a:pt x="427" y="60943"/>
                    </a:cubicBezTo>
                    <a:lnTo>
                      <a:pt x="32128" y="60943"/>
                    </a:lnTo>
                    <a:cubicBezTo>
                      <a:pt x="32357" y="60943"/>
                      <a:pt x="32538" y="60763"/>
                      <a:pt x="32538" y="60533"/>
                    </a:cubicBezTo>
                    <a:lnTo>
                      <a:pt x="32538" y="426"/>
                    </a:lnTo>
                    <a:cubicBezTo>
                      <a:pt x="32538" y="197"/>
                      <a:pt x="32357" y="0"/>
                      <a:pt x="32128" y="0"/>
                    </a:cubicBezTo>
                    <a:close/>
                  </a:path>
                </a:pathLst>
              </a:custGeom>
              <a:solidFill>
                <a:srgbClr val="3247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367;p80">
                <a:extLst>
                  <a:ext uri="{FF2B5EF4-FFF2-40B4-BE49-F238E27FC236}">
                    <a16:creationId xmlns:a16="http://schemas.microsoft.com/office/drawing/2014/main" id="{42EB0042-49DE-4E87-A4E2-19B0BAE9C4C3}"/>
                  </a:ext>
                </a:extLst>
              </p:cNvPr>
              <p:cNvSpPr/>
              <p:nvPr/>
            </p:nvSpPr>
            <p:spPr>
              <a:xfrm>
                <a:off x="6856100" y="3843492"/>
                <a:ext cx="96750" cy="83150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3326" extrusionOk="0">
                    <a:moveTo>
                      <a:pt x="2214" y="358"/>
                    </a:moveTo>
                    <a:lnTo>
                      <a:pt x="2214" y="375"/>
                    </a:lnTo>
                    <a:cubicBezTo>
                      <a:pt x="2935" y="375"/>
                      <a:pt x="3509" y="948"/>
                      <a:pt x="3525" y="1670"/>
                    </a:cubicBezTo>
                    <a:cubicBezTo>
                      <a:pt x="3525" y="2456"/>
                      <a:pt x="2882" y="2973"/>
                      <a:pt x="2212" y="2973"/>
                    </a:cubicBezTo>
                    <a:cubicBezTo>
                      <a:pt x="1890" y="2973"/>
                      <a:pt x="1562" y="2853"/>
                      <a:pt x="1296" y="2587"/>
                    </a:cubicBezTo>
                    <a:cubicBezTo>
                      <a:pt x="476" y="1768"/>
                      <a:pt x="1066" y="358"/>
                      <a:pt x="2214" y="358"/>
                    </a:cubicBezTo>
                    <a:close/>
                    <a:moveTo>
                      <a:pt x="2197" y="1"/>
                    </a:moveTo>
                    <a:cubicBezTo>
                      <a:pt x="1793" y="1"/>
                      <a:pt x="1383" y="152"/>
                      <a:pt x="1050" y="489"/>
                    </a:cubicBezTo>
                    <a:cubicBezTo>
                      <a:pt x="1" y="1538"/>
                      <a:pt x="739" y="3325"/>
                      <a:pt x="2214" y="3325"/>
                    </a:cubicBezTo>
                    <a:cubicBezTo>
                      <a:pt x="3132" y="3325"/>
                      <a:pt x="3869" y="2587"/>
                      <a:pt x="3869" y="1670"/>
                    </a:cubicBezTo>
                    <a:cubicBezTo>
                      <a:pt x="3869" y="669"/>
                      <a:pt x="3048" y="1"/>
                      <a:pt x="21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368;p80">
                <a:extLst>
                  <a:ext uri="{FF2B5EF4-FFF2-40B4-BE49-F238E27FC236}">
                    <a16:creationId xmlns:a16="http://schemas.microsoft.com/office/drawing/2014/main" id="{81699C55-EE2D-41CF-80C9-7D2769148F85}"/>
                  </a:ext>
                </a:extLst>
              </p:cNvPr>
              <p:cNvSpPr/>
              <p:nvPr/>
            </p:nvSpPr>
            <p:spPr>
              <a:xfrm>
                <a:off x="6623350" y="3880717"/>
                <a:ext cx="82800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61" extrusionOk="0">
                    <a:moveTo>
                      <a:pt x="1" y="0"/>
                    </a:moveTo>
                    <a:lnTo>
                      <a:pt x="1" y="361"/>
                    </a:lnTo>
                    <a:lnTo>
                      <a:pt x="3312" y="361"/>
                    </a:lnTo>
                    <a:lnTo>
                      <a:pt x="331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369;p80">
                <a:extLst>
                  <a:ext uri="{FF2B5EF4-FFF2-40B4-BE49-F238E27FC236}">
                    <a16:creationId xmlns:a16="http://schemas.microsoft.com/office/drawing/2014/main" id="{2C7B8965-99E0-41B6-B811-E4A41243D0A5}"/>
                  </a:ext>
                </a:extLst>
              </p:cNvPr>
              <p:cNvSpPr/>
              <p:nvPr/>
            </p:nvSpPr>
            <p:spPr>
              <a:xfrm>
                <a:off x="7116325" y="3860642"/>
                <a:ext cx="60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1951" extrusionOk="0">
                    <a:moveTo>
                      <a:pt x="2328" y="0"/>
                    </a:moveTo>
                    <a:lnTo>
                      <a:pt x="328" y="656"/>
                    </a:lnTo>
                    <a:cubicBezTo>
                      <a:pt x="148" y="688"/>
                      <a:pt x="0" y="836"/>
                      <a:pt x="0" y="1033"/>
                    </a:cubicBezTo>
                    <a:cubicBezTo>
                      <a:pt x="0" y="1197"/>
                      <a:pt x="132" y="1328"/>
                      <a:pt x="361" y="1393"/>
                    </a:cubicBezTo>
                    <a:lnTo>
                      <a:pt x="2328" y="1951"/>
                    </a:lnTo>
                    <a:lnTo>
                      <a:pt x="2426" y="1606"/>
                    </a:lnTo>
                    <a:lnTo>
                      <a:pt x="459" y="1049"/>
                    </a:lnTo>
                    <a:cubicBezTo>
                      <a:pt x="427" y="1049"/>
                      <a:pt x="394" y="1033"/>
                      <a:pt x="377" y="1016"/>
                    </a:cubicBezTo>
                    <a:lnTo>
                      <a:pt x="427" y="1000"/>
                    </a:lnTo>
                    <a:lnTo>
                      <a:pt x="2426" y="344"/>
                    </a:lnTo>
                    <a:lnTo>
                      <a:pt x="23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370;p80">
                <a:extLst>
                  <a:ext uri="{FF2B5EF4-FFF2-40B4-BE49-F238E27FC236}">
                    <a16:creationId xmlns:a16="http://schemas.microsoft.com/office/drawing/2014/main" id="{E889308C-6363-4C38-B04F-BBFD973D4949}"/>
                  </a:ext>
                </a:extLst>
              </p:cNvPr>
              <p:cNvSpPr/>
              <p:nvPr/>
            </p:nvSpPr>
            <p:spPr>
              <a:xfrm>
                <a:off x="6785429" y="2287275"/>
                <a:ext cx="238100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9524" h="574" extrusionOk="0">
                    <a:moveTo>
                      <a:pt x="164" y="0"/>
                    </a:moveTo>
                    <a:cubicBezTo>
                      <a:pt x="82" y="0"/>
                      <a:pt x="0" y="82"/>
                      <a:pt x="0" y="164"/>
                    </a:cubicBezTo>
                    <a:lnTo>
                      <a:pt x="0" y="410"/>
                    </a:lnTo>
                    <a:cubicBezTo>
                      <a:pt x="0" y="492"/>
                      <a:pt x="82" y="574"/>
                      <a:pt x="164" y="574"/>
                    </a:cubicBezTo>
                    <a:lnTo>
                      <a:pt x="9359" y="574"/>
                    </a:lnTo>
                    <a:cubicBezTo>
                      <a:pt x="9458" y="574"/>
                      <a:pt x="9523" y="492"/>
                      <a:pt x="9523" y="410"/>
                    </a:cubicBezTo>
                    <a:lnTo>
                      <a:pt x="9523" y="164"/>
                    </a:lnTo>
                    <a:cubicBezTo>
                      <a:pt x="9523" y="82"/>
                      <a:pt x="9458" y="0"/>
                      <a:pt x="9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9C967B0-09B1-4A9C-B1E4-009854F72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0864" y="507718"/>
              <a:ext cx="2724038" cy="4801434"/>
            </a:xfrm>
            <a:prstGeom prst="rect">
              <a:avLst/>
            </a:prstGeom>
          </p:spPr>
        </p:pic>
      </p:grpSp>
      <p:pic>
        <p:nvPicPr>
          <p:cNvPr id="2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86B52A99-348C-427E-AA37-3F8D128AC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8" y="3971904"/>
            <a:ext cx="2743200" cy="786953"/>
          </a:xfrm>
          <a:prstGeom prst="rect">
            <a:avLst/>
          </a:prstGeom>
        </p:spPr>
      </p:pic>
      <p:pic>
        <p:nvPicPr>
          <p:cNvPr id="336" name="圖片 6">
            <a:extLst>
              <a:ext uri="{FF2B5EF4-FFF2-40B4-BE49-F238E27FC236}">
                <a16:creationId xmlns:a16="http://schemas.microsoft.com/office/drawing/2014/main" id="{76EAC6F5-15E7-44FA-822C-2F38C67CD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211" y1="39479" x2="47211" y2="39479"/>
                        <a14:foregroundMark x1="63147" y1="39479" x2="63147" y2="39479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3982" y="217274"/>
            <a:ext cx="953925" cy="94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8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4">
            <a:extLst>
              <a:ext uri="{FF2B5EF4-FFF2-40B4-BE49-F238E27FC236}">
                <a16:creationId xmlns:a16="http://schemas.microsoft.com/office/drawing/2014/main" id="{ADAAB4E0-1A82-4D87-B023-95EA0A84EE55}"/>
              </a:ext>
            </a:extLst>
          </p:cNvPr>
          <p:cNvGraphicFramePr/>
          <p:nvPr/>
        </p:nvGraphicFramePr>
        <p:xfrm>
          <a:off x="985079" y="1358269"/>
          <a:ext cx="6654443" cy="3730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字方塊 1">
            <a:extLst>
              <a:ext uri="{FF2B5EF4-FFF2-40B4-BE49-F238E27FC236}">
                <a16:creationId xmlns:a16="http://schemas.microsoft.com/office/drawing/2014/main" id="{B8BF3E14-64ED-4AD7-8CDC-3045F6D1A3AD}"/>
              </a:ext>
            </a:extLst>
          </p:cNvPr>
          <p:cNvSpPr txBox="1"/>
          <p:nvPr/>
        </p:nvSpPr>
        <p:spPr>
          <a:xfrm>
            <a:off x="2009803" y="1502078"/>
            <a:ext cx="628650" cy="3584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>
                <a:solidFill>
                  <a:schemeClr val="accent1"/>
                </a:solidFill>
                <a:latin typeface="Impact" panose="020B0806030902050204" pitchFamily="34" charset="0"/>
              </a:rPr>
              <a:t>213</a:t>
            </a:r>
            <a:endParaRPr lang="zh-TW" altLang="en-US" sz="240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6" name="Google Shape;1255;p44">
            <a:extLst>
              <a:ext uri="{FF2B5EF4-FFF2-40B4-BE49-F238E27FC236}">
                <a16:creationId xmlns:a16="http://schemas.microsoft.com/office/drawing/2014/main" id="{C66E164A-BAEC-4FEF-9B4D-D37D1A971F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4000" y="336325"/>
            <a:ext cx="638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</a:t>
            </a:r>
            <a:r>
              <a:rPr lang="en" sz="1400"/>
              <a:t>2019 &amp; </a:t>
            </a:r>
            <a:r>
              <a:rPr lang="en"/>
              <a:t>Passenger</a:t>
            </a:r>
            <a:endParaRPr/>
          </a:p>
        </p:txBody>
      </p:sp>
      <p:sp>
        <p:nvSpPr>
          <p:cNvPr id="7" name="文字方塊 1">
            <a:extLst>
              <a:ext uri="{FF2B5EF4-FFF2-40B4-BE49-F238E27FC236}">
                <a16:creationId xmlns:a16="http://schemas.microsoft.com/office/drawing/2014/main" id="{43960F66-3DD6-4DBF-B7CE-51209EC04B19}"/>
              </a:ext>
            </a:extLst>
          </p:cNvPr>
          <p:cNvSpPr txBox="1"/>
          <p:nvPr/>
        </p:nvSpPr>
        <p:spPr>
          <a:xfrm>
            <a:off x="7860637" y="4799660"/>
            <a:ext cx="1650005" cy="57796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b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 </a:t>
            </a:r>
            <a:r>
              <a:rPr lang="en-US" altLang="zh-TW" sz="1200" b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b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萬人</a:t>
            </a:r>
          </a:p>
        </p:txBody>
      </p:sp>
      <p:sp>
        <p:nvSpPr>
          <p:cNvPr id="16" name="語音泡泡: 圓角矩形 15">
            <a:extLst>
              <a:ext uri="{FF2B5EF4-FFF2-40B4-BE49-F238E27FC236}">
                <a16:creationId xmlns:a16="http://schemas.microsoft.com/office/drawing/2014/main" id="{DCB91DD6-D6D8-46E6-9810-52C119990236}"/>
              </a:ext>
            </a:extLst>
          </p:cNvPr>
          <p:cNvSpPr/>
          <p:nvPr/>
        </p:nvSpPr>
        <p:spPr>
          <a:xfrm>
            <a:off x="4006574" y="1099929"/>
            <a:ext cx="4894471" cy="1358853"/>
          </a:xfrm>
          <a:prstGeom prst="wedgeRoundRectCallout">
            <a:avLst>
              <a:gd name="adj1" fmla="val -70043"/>
              <a:gd name="adj2" fmla="val 80334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DD3FE8D-081A-4846-BAD3-EEDB8F77EA2D}"/>
              </a:ext>
            </a:extLst>
          </p:cNvPr>
          <p:cNvGrpSpPr/>
          <p:nvPr/>
        </p:nvGrpSpPr>
        <p:grpSpPr>
          <a:xfrm>
            <a:off x="4006574" y="1161291"/>
            <a:ext cx="5497168" cy="1236127"/>
            <a:chOff x="4006574" y="1161291"/>
            <a:chExt cx="5497168" cy="1236127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6CFD0390-BE82-4558-974D-A24AB7D08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6574" y="1161291"/>
              <a:ext cx="5497168" cy="1236127"/>
            </a:xfrm>
            <a:prstGeom prst="rect">
              <a:avLst/>
            </a:prstGeom>
          </p:spPr>
        </p:pic>
        <p:sp>
          <p:nvSpPr>
            <p:cNvPr id="10" name="Google Shape;1255;p44">
              <a:extLst>
                <a:ext uri="{FF2B5EF4-FFF2-40B4-BE49-F238E27FC236}">
                  <a16:creationId xmlns:a16="http://schemas.microsoft.com/office/drawing/2014/main" id="{23FABEE8-8034-4253-B200-D908504EBFB2}"/>
                </a:ext>
              </a:extLst>
            </p:cNvPr>
            <p:cNvSpPr txBox="1">
              <a:spLocks/>
            </p:cNvSpPr>
            <p:nvPr/>
          </p:nvSpPr>
          <p:spPr>
            <a:xfrm>
              <a:off x="8351274" y="2033171"/>
              <a:ext cx="467704" cy="275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000"/>
                <a:buFont typeface="Oswald SemiBold"/>
                <a:buNone/>
                <a:defRPr sz="3000" b="0" i="0" u="none" strike="noStrike" cap="none">
                  <a:solidFill>
                    <a:schemeClr val="accent1"/>
                  </a:solidFill>
                  <a:latin typeface="Oswald SemiBold"/>
                  <a:ea typeface="Oswald SemiBold"/>
                  <a:cs typeface="Oswald SemiBold"/>
                  <a:sym typeface="Oswald Semi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Oswald SemiBold"/>
                <a:buNone/>
                <a:defRPr sz="1400" b="0" i="0" u="none" strike="noStrike" cap="none">
                  <a:solidFill>
                    <a:schemeClr val="accent1"/>
                  </a:solidFill>
                  <a:latin typeface="Oswald SemiBold"/>
                  <a:ea typeface="Oswald SemiBold"/>
                  <a:cs typeface="Oswald SemiBold"/>
                  <a:sym typeface="Oswald SemiBol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Oswald SemiBold"/>
                <a:buNone/>
                <a:defRPr sz="1400" b="0" i="0" u="none" strike="noStrike" cap="none">
                  <a:solidFill>
                    <a:schemeClr val="accent1"/>
                  </a:solidFill>
                  <a:latin typeface="Oswald SemiBold"/>
                  <a:ea typeface="Oswald SemiBold"/>
                  <a:cs typeface="Oswald SemiBold"/>
                  <a:sym typeface="Oswald SemiBol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Oswald SemiBold"/>
                <a:buNone/>
                <a:defRPr sz="1400" b="0" i="0" u="none" strike="noStrike" cap="none">
                  <a:solidFill>
                    <a:schemeClr val="accent1"/>
                  </a:solidFill>
                  <a:latin typeface="Oswald SemiBold"/>
                  <a:ea typeface="Oswald SemiBold"/>
                  <a:cs typeface="Oswald SemiBold"/>
                  <a:sym typeface="Oswald SemiBol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Oswald SemiBold"/>
                <a:buNone/>
                <a:defRPr sz="1400" b="0" i="0" u="none" strike="noStrike" cap="none">
                  <a:solidFill>
                    <a:schemeClr val="accent1"/>
                  </a:solidFill>
                  <a:latin typeface="Oswald SemiBold"/>
                  <a:ea typeface="Oswald SemiBold"/>
                  <a:cs typeface="Oswald SemiBold"/>
                  <a:sym typeface="Oswald SemiBol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Oswald SemiBold"/>
                <a:buNone/>
                <a:defRPr sz="1400" b="0" i="0" u="none" strike="noStrike" cap="none">
                  <a:solidFill>
                    <a:schemeClr val="accent1"/>
                  </a:solidFill>
                  <a:latin typeface="Oswald SemiBold"/>
                  <a:ea typeface="Oswald SemiBold"/>
                  <a:cs typeface="Oswald SemiBold"/>
                  <a:sym typeface="Oswald SemiBol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Oswald SemiBold"/>
                <a:buNone/>
                <a:defRPr sz="1400" b="0" i="0" u="none" strike="noStrike" cap="none">
                  <a:solidFill>
                    <a:schemeClr val="accent1"/>
                  </a:solidFill>
                  <a:latin typeface="Oswald SemiBold"/>
                  <a:ea typeface="Oswald SemiBold"/>
                  <a:cs typeface="Oswald SemiBold"/>
                  <a:sym typeface="Oswald SemiBol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Oswald SemiBold"/>
                <a:buNone/>
                <a:defRPr sz="1400" b="0" i="0" u="none" strike="noStrike" cap="none">
                  <a:solidFill>
                    <a:schemeClr val="accent1"/>
                  </a:solidFill>
                  <a:latin typeface="Oswald SemiBold"/>
                  <a:ea typeface="Oswald SemiBold"/>
                  <a:cs typeface="Oswald SemiBold"/>
                  <a:sym typeface="Oswald SemiBol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Oswald SemiBold"/>
                <a:buNone/>
                <a:defRPr sz="1400" b="0" i="0" u="none" strike="noStrike" cap="none">
                  <a:solidFill>
                    <a:schemeClr val="accent1"/>
                  </a:solidFill>
                  <a:latin typeface="Oswald SemiBold"/>
                  <a:ea typeface="Oswald SemiBold"/>
                  <a:cs typeface="Oswald SemiBold"/>
                  <a:sym typeface="Oswald SemiBold"/>
                </a:defRPr>
              </a:lvl9pPr>
            </a:lstStyle>
            <a:p>
              <a:pPr algn="ctr"/>
              <a:r>
                <a:rPr lang="en-US" sz="800">
                  <a:solidFill>
                    <a:schemeClr val="tx1"/>
                  </a:solidFill>
                </a:rPr>
                <a:t>60up</a:t>
              </a:r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65FD8F5-9B57-4637-A145-52E6EA91F386}"/>
              </a:ext>
            </a:extLst>
          </p:cNvPr>
          <p:cNvSpPr txBox="1"/>
          <p:nvPr/>
        </p:nvSpPr>
        <p:spPr>
          <a:xfrm>
            <a:off x="4315189" y="2929797"/>
            <a:ext cx="463629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b="1">
                <a:solidFill>
                  <a:schemeClr val="accent2"/>
                </a:solidFill>
                <a:effectLst/>
                <a:latin typeface="微軟正黑體"/>
                <a:ea typeface="微軟正黑體"/>
              </a:rPr>
              <a:t>在雙北的大眾運輸使用的比例中，又以台北捷</a:t>
            </a:r>
            <a:r>
              <a:rPr lang="zh-TW" altLang="en-US" b="1">
                <a:solidFill>
                  <a:schemeClr val="accent2"/>
                </a:solidFill>
                <a:latin typeface="微軟正黑體"/>
                <a:ea typeface="微軟正黑體"/>
              </a:rPr>
              <a:t>運站</a:t>
            </a:r>
            <a:r>
              <a:rPr lang="zh-TW" altLang="en-US" b="1">
                <a:solidFill>
                  <a:schemeClr val="accent2"/>
                </a:solidFill>
                <a:effectLst/>
                <a:latin typeface="微軟正黑體"/>
                <a:ea typeface="微軟正黑體"/>
              </a:rPr>
              <a:t>得最大的比例凸顯的捷運的便利性旅客，且多半是年輕族群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1907396-A571-4091-83CF-BF1C6F09BDC0}"/>
              </a:ext>
            </a:extLst>
          </p:cNvPr>
          <p:cNvSpPr txBox="1"/>
          <p:nvPr/>
        </p:nvSpPr>
        <p:spPr>
          <a:xfrm>
            <a:off x="6011078" y="272526"/>
            <a:ext cx="569683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800" b="1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</a:rPr>
              <a:t>根據</a:t>
            </a:r>
            <a:r>
              <a:rPr lang="en-US" altLang="zh-TW" sz="800">
                <a:solidFill>
                  <a:schemeClr val="tx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https://www.cna.com.tw/project/20200416-metro/page3.html</a:t>
            </a:r>
            <a:r>
              <a:rPr lang="en-US" altLang="zh-TW" sz="80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zh-TW" sz="8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17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3;p36"/>
          <p:cNvSpPr txBox="1">
            <a:spLocks noGrp="1"/>
          </p:cNvSpPr>
          <p:nvPr>
            <p:ph type="title"/>
          </p:nvPr>
        </p:nvSpPr>
        <p:spPr>
          <a:xfrm>
            <a:off x="570759" y="341520"/>
            <a:ext cx="638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Motivation</a:t>
            </a:r>
            <a:endParaRPr lang="en-GB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6720B8-474E-479B-9710-335B67187769}"/>
              </a:ext>
            </a:extLst>
          </p:cNvPr>
          <p:cNvSpPr txBox="1"/>
          <p:nvPr/>
        </p:nvSpPr>
        <p:spPr>
          <a:xfrm>
            <a:off x="410469" y="1556087"/>
            <a:ext cx="437004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800" b="1" dirty="0">
                <a:solidFill>
                  <a:schemeClr val="accent4"/>
                </a:solidFill>
              </a:rPr>
              <a:t>網路上的資料大多過時且過於零碎，對於外地人或是觀光客來說查找合適的行程是較困難的。</a:t>
            </a:r>
            <a:endParaRPr lang="en-US" altLang="zh-TW" sz="1800" b="1" dirty="0">
              <a:solidFill>
                <a:schemeClr val="accent4"/>
              </a:solidFill>
            </a:endParaRPr>
          </a:p>
          <a:p>
            <a:endParaRPr lang="en-US" altLang="zh-TW" sz="1800" b="1" dirty="0">
              <a:solidFill>
                <a:schemeClr val="accent4"/>
              </a:solidFill>
            </a:endParaRPr>
          </a:p>
          <a:p>
            <a:r>
              <a:rPr lang="zh-TW" altLang="en-US" sz="1800" b="1" dirty="0">
                <a:solidFill>
                  <a:schemeClr val="accent4"/>
                </a:solidFill>
              </a:rPr>
              <a:t>若有一個能在搭捷運時，看到其他人安排的行程，就能讓旅遊選擇更加多元，提供更及時的台北旅遊推薦。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E31A93A-38F0-49E4-B240-7D5DEC549EBA}"/>
              </a:ext>
            </a:extLst>
          </p:cNvPr>
          <p:cNvGrpSpPr/>
          <p:nvPr/>
        </p:nvGrpSpPr>
        <p:grpSpPr>
          <a:xfrm>
            <a:off x="4836794" y="1455415"/>
            <a:ext cx="3338325" cy="2607652"/>
            <a:chOff x="389946" y="1870179"/>
            <a:chExt cx="3338325" cy="2607652"/>
          </a:xfrm>
        </p:grpSpPr>
        <p:pic>
          <p:nvPicPr>
            <p:cNvPr id="7" name="圖片 8" descr="一張含有 文字, 顯示, 螢幕擷取畫面 的圖片&#10;&#10;自動產生的描述">
              <a:extLst>
                <a:ext uri="{FF2B5EF4-FFF2-40B4-BE49-F238E27FC236}">
                  <a16:creationId xmlns:a16="http://schemas.microsoft.com/office/drawing/2014/main" id="{7B8B5D7C-CCF2-498D-A03F-5D47EE2CD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946" y="1870179"/>
              <a:ext cx="3338325" cy="2607652"/>
            </a:xfrm>
            <a:prstGeom prst="rect">
              <a:avLst/>
            </a:prstGeom>
          </p:spPr>
        </p:pic>
        <p:pic>
          <p:nvPicPr>
            <p:cNvPr id="9" name="圖片 9" descr="一張含有 文字 的圖片&#10;&#10;自動產生的描述">
              <a:extLst>
                <a:ext uri="{FF2B5EF4-FFF2-40B4-BE49-F238E27FC236}">
                  <a16:creationId xmlns:a16="http://schemas.microsoft.com/office/drawing/2014/main" id="{C43D5D80-3AA4-4DF8-A061-E4642C971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514" y="2019630"/>
              <a:ext cx="3113188" cy="1711063"/>
            </a:xfrm>
            <a:prstGeom prst="rect">
              <a:avLst/>
            </a:prstGeom>
          </p:spPr>
        </p:pic>
      </p:grpSp>
      <p:sp>
        <p:nvSpPr>
          <p:cNvPr id="8" name="Google Shape;1924;p63">
            <a:extLst>
              <a:ext uri="{FF2B5EF4-FFF2-40B4-BE49-F238E27FC236}">
                <a16:creationId xmlns:a16="http://schemas.microsoft.com/office/drawing/2014/main" id="{FB171160-F6D4-42A5-A648-8A78FB589F12}"/>
              </a:ext>
            </a:extLst>
          </p:cNvPr>
          <p:cNvSpPr/>
          <p:nvPr/>
        </p:nvSpPr>
        <p:spPr>
          <a:xfrm>
            <a:off x="7074804" y="3274093"/>
            <a:ext cx="96698" cy="179797"/>
          </a:xfrm>
          <a:custGeom>
            <a:avLst/>
            <a:gdLst/>
            <a:ahLst/>
            <a:cxnLst/>
            <a:rect l="l" t="t" r="r" b="b"/>
            <a:pathLst>
              <a:path w="3157" h="5870" extrusionOk="0">
                <a:moveTo>
                  <a:pt x="1358" y="911"/>
                </a:moveTo>
                <a:lnTo>
                  <a:pt x="1358" y="2696"/>
                </a:lnTo>
                <a:cubicBezTo>
                  <a:pt x="837" y="2614"/>
                  <a:pt x="439" y="2247"/>
                  <a:pt x="439" y="1802"/>
                </a:cubicBezTo>
                <a:cubicBezTo>
                  <a:pt x="439" y="1360"/>
                  <a:pt x="837" y="990"/>
                  <a:pt x="1358" y="911"/>
                </a:cubicBezTo>
                <a:close/>
                <a:moveTo>
                  <a:pt x="1796" y="3169"/>
                </a:moveTo>
                <a:cubicBezTo>
                  <a:pt x="2321" y="3255"/>
                  <a:pt x="2715" y="3625"/>
                  <a:pt x="2715" y="4067"/>
                </a:cubicBezTo>
                <a:cubicBezTo>
                  <a:pt x="2715" y="4509"/>
                  <a:pt x="2321" y="4879"/>
                  <a:pt x="1796" y="4958"/>
                </a:cubicBezTo>
                <a:lnTo>
                  <a:pt x="1796" y="3169"/>
                </a:lnTo>
                <a:close/>
                <a:moveTo>
                  <a:pt x="1579" y="0"/>
                </a:moveTo>
                <a:cubicBezTo>
                  <a:pt x="1468" y="0"/>
                  <a:pt x="1358" y="73"/>
                  <a:pt x="1358" y="219"/>
                </a:cubicBezTo>
                <a:lnTo>
                  <a:pt x="1358" y="465"/>
                </a:lnTo>
                <a:cubicBezTo>
                  <a:pt x="594" y="558"/>
                  <a:pt x="1" y="1123"/>
                  <a:pt x="1" y="1802"/>
                </a:cubicBezTo>
                <a:cubicBezTo>
                  <a:pt x="1" y="2484"/>
                  <a:pt x="594" y="3049"/>
                  <a:pt x="1358" y="3142"/>
                </a:cubicBezTo>
                <a:lnTo>
                  <a:pt x="1358" y="4958"/>
                </a:lnTo>
                <a:cubicBezTo>
                  <a:pt x="837" y="4876"/>
                  <a:pt x="439" y="4509"/>
                  <a:pt x="439" y="4067"/>
                </a:cubicBezTo>
                <a:cubicBezTo>
                  <a:pt x="439" y="3920"/>
                  <a:pt x="330" y="3846"/>
                  <a:pt x="220" y="3846"/>
                </a:cubicBezTo>
                <a:cubicBezTo>
                  <a:pt x="110" y="3846"/>
                  <a:pt x="1" y="3920"/>
                  <a:pt x="1" y="4067"/>
                </a:cubicBezTo>
                <a:cubicBezTo>
                  <a:pt x="1" y="4745"/>
                  <a:pt x="594" y="5311"/>
                  <a:pt x="1358" y="5403"/>
                </a:cubicBezTo>
                <a:lnTo>
                  <a:pt x="1358" y="5650"/>
                </a:lnTo>
                <a:cubicBezTo>
                  <a:pt x="1358" y="5770"/>
                  <a:pt x="1457" y="5869"/>
                  <a:pt x="1577" y="5869"/>
                </a:cubicBezTo>
                <a:cubicBezTo>
                  <a:pt x="1700" y="5869"/>
                  <a:pt x="1796" y="5770"/>
                  <a:pt x="1796" y="5650"/>
                </a:cubicBezTo>
                <a:lnTo>
                  <a:pt x="1796" y="5403"/>
                </a:lnTo>
                <a:cubicBezTo>
                  <a:pt x="2564" y="5311"/>
                  <a:pt x="3153" y="4745"/>
                  <a:pt x="3153" y="4067"/>
                </a:cubicBezTo>
                <a:cubicBezTo>
                  <a:pt x="3153" y="3385"/>
                  <a:pt x="2564" y="2820"/>
                  <a:pt x="1796" y="2727"/>
                </a:cubicBezTo>
                <a:lnTo>
                  <a:pt x="1796" y="911"/>
                </a:lnTo>
                <a:cubicBezTo>
                  <a:pt x="2321" y="993"/>
                  <a:pt x="2715" y="1360"/>
                  <a:pt x="2715" y="1802"/>
                </a:cubicBezTo>
                <a:cubicBezTo>
                  <a:pt x="2715" y="1925"/>
                  <a:pt x="2814" y="2021"/>
                  <a:pt x="2934" y="2021"/>
                </a:cubicBezTo>
                <a:cubicBezTo>
                  <a:pt x="3057" y="2021"/>
                  <a:pt x="3157" y="1925"/>
                  <a:pt x="3157" y="1802"/>
                </a:cubicBezTo>
                <a:cubicBezTo>
                  <a:pt x="3157" y="1123"/>
                  <a:pt x="2564" y="558"/>
                  <a:pt x="1800" y="465"/>
                </a:cubicBezTo>
                <a:lnTo>
                  <a:pt x="1800" y="219"/>
                </a:lnTo>
                <a:cubicBezTo>
                  <a:pt x="1800" y="73"/>
                  <a:pt x="1689" y="0"/>
                  <a:pt x="15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" name="Google Shape;1909;p63">
            <a:extLst>
              <a:ext uri="{FF2B5EF4-FFF2-40B4-BE49-F238E27FC236}">
                <a16:creationId xmlns:a16="http://schemas.microsoft.com/office/drawing/2014/main" id="{9FCB9F4B-4F32-4143-9062-0E4EB2C9886C}"/>
              </a:ext>
            </a:extLst>
          </p:cNvPr>
          <p:cNvGrpSpPr/>
          <p:nvPr/>
        </p:nvGrpSpPr>
        <p:grpSpPr>
          <a:xfrm>
            <a:off x="10539155" y="5393266"/>
            <a:ext cx="484806" cy="450641"/>
            <a:chOff x="10539155" y="5393266"/>
            <a:chExt cx="484806" cy="450641"/>
          </a:xfrm>
        </p:grpSpPr>
        <p:sp>
          <p:nvSpPr>
            <p:cNvPr id="46" name="Google Shape;1910;p63">
              <a:extLst>
                <a:ext uri="{FF2B5EF4-FFF2-40B4-BE49-F238E27FC236}">
                  <a16:creationId xmlns:a16="http://schemas.microsoft.com/office/drawing/2014/main" id="{C2092BDB-6773-40AC-9371-4F11CD861EF1}"/>
                </a:ext>
              </a:extLst>
            </p:cNvPr>
            <p:cNvSpPr/>
            <p:nvPr/>
          </p:nvSpPr>
          <p:spPr>
            <a:xfrm>
              <a:off x="10643232" y="5399944"/>
              <a:ext cx="356041" cy="356041"/>
            </a:xfrm>
            <a:custGeom>
              <a:avLst/>
              <a:gdLst/>
              <a:ahLst/>
              <a:cxnLst/>
              <a:rect l="l" t="t" r="r" b="b"/>
              <a:pathLst>
                <a:path w="11624" h="11624" extrusionOk="0">
                  <a:moveTo>
                    <a:pt x="5812" y="0"/>
                  </a:moveTo>
                  <a:cubicBezTo>
                    <a:pt x="2601" y="0"/>
                    <a:pt x="0" y="2601"/>
                    <a:pt x="0" y="5812"/>
                  </a:cubicBezTo>
                  <a:cubicBezTo>
                    <a:pt x="0" y="9023"/>
                    <a:pt x="2601" y="11624"/>
                    <a:pt x="5812" y="11624"/>
                  </a:cubicBezTo>
                  <a:cubicBezTo>
                    <a:pt x="9023" y="11624"/>
                    <a:pt x="11624" y="9023"/>
                    <a:pt x="11624" y="5812"/>
                  </a:cubicBezTo>
                  <a:cubicBezTo>
                    <a:pt x="11624" y="2601"/>
                    <a:pt x="9023" y="0"/>
                    <a:pt x="5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1911;p63">
              <a:extLst>
                <a:ext uri="{FF2B5EF4-FFF2-40B4-BE49-F238E27FC236}">
                  <a16:creationId xmlns:a16="http://schemas.microsoft.com/office/drawing/2014/main" id="{FBC9C008-B58A-4AE4-AA4C-CFFC950C2E21}"/>
                </a:ext>
              </a:extLst>
            </p:cNvPr>
            <p:cNvSpPr/>
            <p:nvPr/>
          </p:nvSpPr>
          <p:spPr>
            <a:xfrm>
              <a:off x="10667246" y="5434770"/>
              <a:ext cx="297201" cy="286297"/>
            </a:xfrm>
            <a:custGeom>
              <a:avLst/>
              <a:gdLst/>
              <a:ahLst/>
              <a:cxnLst/>
              <a:rect l="l" t="t" r="r" b="b"/>
              <a:pathLst>
                <a:path w="9703" h="9347" extrusionOk="0">
                  <a:moveTo>
                    <a:pt x="5028" y="1"/>
                  </a:moveTo>
                  <a:cubicBezTo>
                    <a:pt x="4925" y="1"/>
                    <a:pt x="4822" y="4"/>
                    <a:pt x="4720" y="11"/>
                  </a:cubicBezTo>
                  <a:cubicBezTo>
                    <a:pt x="2862" y="135"/>
                    <a:pt x="1255" y="1348"/>
                    <a:pt x="628" y="3102"/>
                  </a:cubicBezTo>
                  <a:cubicBezTo>
                    <a:pt x="1" y="4857"/>
                    <a:pt x="474" y="6813"/>
                    <a:pt x="1834" y="8085"/>
                  </a:cubicBezTo>
                  <a:cubicBezTo>
                    <a:pt x="2719" y="8911"/>
                    <a:pt x="3867" y="9347"/>
                    <a:pt x="5031" y="9347"/>
                  </a:cubicBezTo>
                  <a:cubicBezTo>
                    <a:pt x="5658" y="9347"/>
                    <a:pt x="6288" y="9221"/>
                    <a:pt x="6885" y="8962"/>
                  </a:cubicBezTo>
                  <a:cubicBezTo>
                    <a:pt x="8595" y="8222"/>
                    <a:pt x="9699" y="6536"/>
                    <a:pt x="9699" y="4675"/>
                  </a:cubicBezTo>
                  <a:lnTo>
                    <a:pt x="9702" y="4675"/>
                  </a:lnTo>
                  <a:cubicBezTo>
                    <a:pt x="9702" y="3274"/>
                    <a:pt x="9072" y="1947"/>
                    <a:pt x="7989" y="1060"/>
                  </a:cubicBezTo>
                  <a:cubicBezTo>
                    <a:pt x="7848" y="943"/>
                    <a:pt x="7701" y="837"/>
                    <a:pt x="7547" y="738"/>
                  </a:cubicBezTo>
                  <a:cubicBezTo>
                    <a:pt x="6796" y="258"/>
                    <a:pt x="5922" y="1"/>
                    <a:pt x="5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1912;p63">
              <a:extLst>
                <a:ext uri="{FF2B5EF4-FFF2-40B4-BE49-F238E27FC236}">
                  <a16:creationId xmlns:a16="http://schemas.microsoft.com/office/drawing/2014/main" id="{9BE65805-E600-4878-9899-9437E3613C15}"/>
                </a:ext>
              </a:extLst>
            </p:cNvPr>
            <p:cNvSpPr/>
            <p:nvPr/>
          </p:nvSpPr>
          <p:spPr>
            <a:xfrm>
              <a:off x="10671564" y="5457344"/>
              <a:ext cx="261180" cy="273555"/>
            </a:xfrm>
            <a:custGeom>
              <a:avLst/>
              <a:gdLst/>
              <a:ahLst/>
              <a:cxnLst/>
              <a:rect l="l" t="t" r="r" b="b"/>
              <a:pathLst>
                <a:path w="8527" h="8931" extrusionOk="0">
                  <a:moveTo>
                    <a:pt x="7406" y="1"/>
                  </a:moveTo>
                  <a:lnTo>
                    <a:pt x="0" y="7406"/>
                  </a:lnTo>
                  <a:cubicBezTo>
                    <a:pt x="144" y="7937"/>
                    <a:pt x="346" y="8448"/>
                    <a:pt x="607" y="8931"/>
                  </a:cubicBezTo>
                  <a:lnTo>
                    <a:pt x="1957" y="7577"/>
                  </a:lnTo>
                  <a:lnTo>
                    <a:pt x="8526" y="1008"/>
                  </a:lnTo>
                  <a:cubicBezTo>
                    <a:pt x="8324" y="758"/>
                    <a:pt x="8098" y="528"/>
                    <a:pt x="7848" y="323"/>
                  </a:cubicBezTo>
                  <a:cubicBezTo>
                    <a:pt x="7707" y="206"/>
                    <a:pt x="7560" y="100"/>
                    <a:pt x="74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1913;p63">
              <a:extLst>
                <a:ext uri="{FF2B5EF4-FFF2-40B4-BE49-F238E27FC236}">
                  <a16:creationId xmlns:a16="http://schemas.microsoft.com/office/drawing/2014/main" id="{04183F25-1986-4040-8814-6AEE14DF7842}"/>
                </a:ext>
              </a:extLst>
            </p:cNvPr>
            <p:cNvSpPr/>
            <p:nvPr/>
          </p:nvSpPr>
          <p:spPr>
            <a:xfrm>
              <a:off x="10681335" y="5434770"/>
              <a:ext cx="169536" cy="160837"/>
            </a:xfrm>
            <a:custGeom>
              <a:avLst/>
              <a:gdLst/>
              <a:ahLst/>
              <a:cxnLst/>
              <a:rect l="l" t="t" r="r" b="b"/>
              <a:pathLst>
                <a:path w="5535" h="5251" extrusionOk="0">
                  <a:moveTo>
                    <a:pt x="4568" y="1"/>
                  </a:moveTo>
                  <a:cubicBezTo>
                    <a:pt x="4465" y="1"/>
                    <a:pt x="4359" y="4"/>
                    <a:pt x="4260" y="11"/>
                  </a:cubicBezTo>
                  <a:lnTo>
                    <a:pt x="0" y="4271"/>
                  </a:lnTo>
                  <a:cubicBezTo>
                    <a:pt x="89" y="4613"/>
                    <a:pt x="219" y="4939"/>
                    <a:pt x="387" y="5251"/>
                  </a:cubicBezTo>
                  <a:lnTo>
                    <a:pt x="5534" y="104"/>
                  </a:lnTo>
                  <a:cubicBezTo>
                    <a:pt x="5216" y="35"/>
                    <a:pt x="4893" y="1"/>
                    <a:pt x="4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1914;p63">
              <a:extLst>
                <a:ext uri="{FF2B5EF4-FFF2-40B4-BE49-F238E27FC236}">
                  <a16:creationId xmlns:a16="http://schemas.microsoft.com/office/drawing/2014/main" id="{66E8C029-56F4-475D-A31D-21B7312F8E83}"/>
                </a:ext>
              </a:extLst>
            </p:cNvPr>
            <p:cNvSpPr/>
            <p:nvPr/>
          </p:nvSpPr>
          <p:spPr>
            <a:xfrm>
              <a:off x="10542981" y="5479826"/>
              <a:ext cx="393011" cy="357327"/>
            </a:xfrm>
            <a:custGeom>
              <a:avLst/>
              <a:gdLst/>
              <a:ahLst/>
              <a:cxnLst/>
              <a:rect l="l" t="t" r="r" b="b"/>
              <a:pathLst>
                <a:path w="12831" h="11666" extrusionOk="0">
                  <a:moveTo>
                    <a:pt x="6396" y="0"/>
                  </a:moveTo>
                  <a:cubicBezTo>
                    <a:pt x="4909" y="0"/>
                    <a:pt x="3422" y="568"/>
                    <a:pt x="2286" y="1703"/>
                  </a:cubicBezTo>
                  <a:cubicBezTo>
                    <a:pt x="0" y="3985"/>
                    <a:pt x="18" y="7697"/>
                    <a:pt x="2327" y="9962"/>
                  </a:cubicBezTo>
                  <a:cubicBezTo>
                    <a:pt x="2437" y="10071"/>
                    <a:pt x="2550" y="10178"/>
                    <a:pt x="2667" y="10274"/>
                  </a:cubicBezTo>
                  <a:cubicBezTo>
                    <a:pt x="3757" y="11205"/>
                    <a:pt x="5099" y="11666"/>
                    <a:pt x="6438" y="11666"/>
                  </a:cubicBezTo>
                  <a:cubicBezTo>
                    <a:pt x="7931" y="11666"/>
                    <a:pt x="9419" y="11093"/>
                    <a:pt x="10548" y="9962"/>
                  </a:cubicBezTo>
                  <a:lnTo>
                    <a:pt x="10548" y="9965"/>
                  </a:lnTo>
                  <a:cubicBezTo>
                    <a:pt x="12693" y="7820"/>
                    <a:pt x="12830" y="4390"/>
                    <a:pt x="10860" y="2084"/>
                  </a:cubicBezTo>
                  <a:cubicBezTo>
                    <a:pt x="10761" y="1967"/>
                    <a:pt x="10658" y="1854"/>
                    <a:pt x="10548" y="1744"/>
                  </a:cubicBezTo>
                  <a:cubicBezTo>
                    <a:pt x="9408" y="582"/>
                    <a:pt x="7903" y="0"/>
                    <a:pt x="6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1915;p63">
              <a:extLst>
                <a:ext uri="{FF2B5EF4-FFF2-40B4-BE49-F238E27FC236}">
                  <a16:creationId xmlns:a16="http://schemas.microsoft.com/office/drawing/2014/main" id="{A087CC1D-7D0E-4947-A8F8-86DFC8EFF8FF}"/>
                </a:ext>
              </a:extLst>
            </p:cNvPr>
            <p:cNvSpPr/>
            <p:nvPr/>
          </p:nvSpPr>
          <p:spPr>
            <a:xfrm>
              <a:off x="10624640" y="5543536"/>
              <a:ext cx="278272" cy="278364"/>
            </a:xfrm>
            <a:custGeom>
              <a:avLst/>
              <a:gdLst/>
              <a:ahLst/>
              <a:cxnLst/>
              <a:rect l="l" t="t" r="r" b="b"/>
              <a:pathLst>
                <a:path w="9085" h="9088" extrusionOk="0">
                  <a:moveTo>
                    <a:pt x="8197" y="0"/>
                  </a:moveTo>
                  <a:lnTo>
                    <a:pt x="1" y="8197"/>
                  </a:lnTo>
                  <a:cubicBezTo>
                    <a:pt x="429" y="8560"/>
                    <a:pt x="905" y="8858"/>
                    <a:pt x="1416" y="9088"/>
                  </a:cubicBezTo>
                  <a:lnTo>
                    <a:pt x="9085" y="1415"/>
                  </a:lnTo>
                  <a:cubicBezTo>
                    <a:pt x="8859" y="901"/>
                    <a:pt x="8561" y="425"/>
                    <a:pt x="8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1916;p63">
              <a:extLst>
                <a:ext uri="{FF2B5EF4-FFF2-40B4-BE49-F238E27FC236}">
                  <a16:creationId xmlns:a16="http://schemas.microsoft.com/office/drawing/2014/main" id="{0E20F416-4FA4-455C-A11B-AA8627E57FA6}"/>
                </a:ext>
              </a:extLst>
            </p:cNvPr>
            <p:cNvSpPr/>
            <p:nvPr/>
          </p:nvSpPr>
          <p:spPr>
            <a:xfrm>
              <a:off x="10582125" y="5515877"/>
              <a:ext cx="301183" cy="286327"/>
            </a:xfrm>
            <a:custGeom>
              <a:avLst/>
              <a:gdLst/>
              <a:ahLst/>
              <a:cxnLst/>
              <a:rect l="l" t="t" r="r" b="b"/>
              <a:pathLst>
                <a:path w="9833" h="9348" extrusionOk="0">
                  <a:moveTo>
                    <a:pt x="5158" y="1"/>
                  </a:moveTo>
                  <a:cubicBezTo>
                    <a:pt x="4143" y="1"/>
                    <a:pt x="3128" y="331"/>
                    <a:pt x="2283" y="992"/>
                  </a:cubicBezTo>
                  <a:cubicBezTo>
                    <a:pt x="559" y="2339"/>
                    <a:pt x="1" y="4697"/>
                    <a:pt x="936" y="6674"/>
                  </a:cubicBezTo>
                  <a:cubicBezTo>
                    <a:pt x="1722" y="8331"/>
                    <a:pt x="3384" y="9348"/>
                    <a:pt x="5158" y="9348"/>
                  </a:cubicBezTo>
                  <a:cubicBezTo>
                    <a:pt x="5497" y="9348"/>
                    <a:pt x="5840" y="9311"/>
                    <a:pt x="6183" y="9234"/>
                  </a:cubicBezTo>
                  <a:cubicBezTo>
                    <a:pt x="8318" y="8754"/>
                    <a:pt x="9832" y="6859"/>
                    <a:pt x="9832" y="4673"/>
                  </a:cubicBezTo>
                  <a:cubicBezTo>
                    <a:pt x="9832" y="3274"/>
                    <a:pt x="9205" y="1948"/>
                    <a:pt x="8122" y="1061"/>
                  </a:cubicBezTo>
                  <a:cubicBezTo>
                    <a:pt x="7261" y="355"/>
                    <a:pt x="6210" y="1"/>
                    <a:pt x="5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917;p63">
              <a:extLst>
                <a:ext uri="{FF2B5EF4-FFF2-40B4-BE49-F238E27FC236}">
                  <a16:creationId xmlns:a16="http://schemas.microsoft.com/office/drawing/2014/main" id="{AEB5EED2-19DD-4214-BFBE-284F59389879}"/>
                </a:ext>
              </a:extLst>
            </p:cNvPr>
            <p:cNvSpPr/>
            <p:nvPr/>
          </p:nvSpPr>
          <p:spPr>
            <a:xfrm>
              <a:off x="10582769" y="5515877"/>
              <a:ext cx="248164" cy="233921"/>
            </a:xfrm>
            <a:custGeom>
              <a:avLst/>
              <a:gdLst/>
              <a:ahLst/>
              <a:cxnLst/>
              <a:rect l="l" t="t" r="r" b="b"/>
              <a:pathLst>
                <a:path w="8102" h="7637" extrusionOk="0">
                  <a:moveTo>
                    <a:pt x="5137" y="0"/>
                  </a:moveTo>
                  <a:cubicBezTo>
                    <a:pt x="3936" y="0"/>
                    <a:pt x="2738" y="461"/>
                    <a:pt x="1830" y="1369"/>
                  </a:cubicBezTo>
                  <a:cubicBezTo>
                    <a:pt x="134" y="3065"/>
                    <a:pt x="0" y="5779"/>
                    <a:pt x="1525" y="7637"/>
                  </a:cubicBezTo>
                  <a:lnTo>
                    <a:pt x="8101" y="1061"/>
                  </a:lnTo>
                  <a:cubicBezTo>
                    <a:pt x="7236" y="351"/>
                    <a:pt x="6185" y="0"/>
                    <a:pt x="5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918;p63">
              <a:extLst>
                <a:ext uri="{FF2B5EF4-FFF2-40B4-BE49-F238E27FC236}">
                  <a16:creationId xmlns:a16="http://schemas.microsoft.com/office/drawing/2014/main" id="{0A26B877-DA29-4672-8454-A730FC20C112}"/>
                </a:ext>
              </a:extLst>
            </p:cNvPr>
            <p:cNvSpPr/>
            <p:nvPr/>
          </p:nvSpPr>
          <p:spPr>
            <a:xfrm>
              <a:off x="10601974" y="5520839"/>
              <a:ext cx="205649" cy="205679"/>
            </a:xfrm>
            <a:custGeom>
              <a:avLst/>
              <a:gdLst/>
              <a:ahLst/>
              <a:cxnLst/>
              <a:rect l="l" t="t" r="r" b="b"/>
              <a:pathLst>
                <a:path w="6714" h="6715" extrusionOk="0">
                  <a:moveTo>
                    <a:pt x="5733" y="1"/>
                  </a:moveTo>
                  <a:lnTo>
                    <a:pt x="0" y="5734"/>
                  </a:lnTo>
                  <a:cubicBezTo>
                    <a:pt x="93" y="6073"/>
                    <a:pt x="223" y="6402"/>
                    <a:pt x="388" y="6714"/>
                  </a:cubicBezTo>
                  <a:lnTo>
                    <a:pt x="6713" y="392"/>
                  </a:lnTo>
                  <a:cubicBezTo>
                    <a:pt x="6402" y="224"/>
                    <a:pt x="6073" y="93"/>
                    <a:pt x="57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1919;p63">
              <a:extLst>
                <a:ext uri="{FF2B5EF4-FFF2-40B4-BE49-F238E27FC236}">
                  <a16:creationId xmlns:a16="http://schemas.microsoft.com/office/drawing/2014/main" id="{E925A022-4814-45E1-84C6-5B00F288FB64}"/>
                </a:ext>
              </a:extLst>
            </p:cNvPr>
            <p:cNvSpPr/>
            <p:nvPr/>
          </p:nvSpPr>
          <p:spPr>
            <a:xfrm>
              <a:off x="10539155" y="5474264"/>
              <a:ext cx="400671" cy="369643"/>
            </a:xfrm>
            <a:custGeom>
              <a:avLst/>
              <a:gdLst/>
              <a:ahLst/>
              <a:cxnLst/>
              <a:rect l="l" t="t" r="r" b="b"/>
              <a:pathLst>
                <a:path w="13081" h="12068" extrusionOk="0">
                  <a:moveTo>
                    <a:pt x="6543" y="0"/>
                  </a:moveTo>
                  <a:cubicBezTo>
                    <a:pt x="4947" y="0"/>
                    <a:pt x="3417" y="637"/>
                    <a:pt x="2293" y="1769"/>
                  </a:cubicBezTo>
                  <a:cubicBezTo>
                    <a:pt x="2123" y="1925"/>
                    <a:pt x="2272" y="2152"/>
                    <a:pt x="2444" y="2152"/>
                  </a:cubicBezTo>
                  <a:cubicBezTo>
                    <a:pt x="2497" y="2152"/>
                    <a:pt x="2553" y="2130"/>
                    <a:pt x="2601" y="2077"/>
                  </a:cubicBezTo>
                  <a:cubicBezTo>
                    <a:pt x="3688" y="996"/>
                    <a:pt x="5114" y="451"/>
                    <a:pt x="6542" y="451"/>
                  </a:cubicBezTo>
                  <a:cubicBezTo>
                    <a:pt x="7883" y="451"/>
                    <a:pt x="9226" y="931"/>
                    <a:pt x="10291" y="1899"/>
                  </a:cubicBezTo>
                  <a:cubicBezTo>
                    <a:pt x="12491" y="3897"/>
                    <a:pt x="12735" y="7269"/>
                    <a:pt x="10846" y="9568"/>
                  </a:cubicBezTo>
                  <a:cubicBezTo>
                    <a:pt x="9746" y="10906"/>
                    <a:pt x="8148" y="11605"/>
                    <a:pt x="6533" y="11605"/>
                  </a:cubicBezTo>
                  <a:cubicBezTo>
                    <a:pt x="5377" y="11605"/>
                    <a:pt x="4212" y="11246"/>
                    <a:pt x="3215" y="10507"/>
                  </a:cubicBezTo>
                  <a:cubicBezTo>
                    <a:pt x="830" y="8735"/>
                    <a:pt x="251" y="5401"/>
                    <a:pt x="1902" y="2930"/>
                  </a:cubicBezTo>
                  <a:cubicBezTo>
                    <a:pt x="2014" y="2758"/>
                    <a:pt x="1865" y="2587"/>
                    <a:pt x="1712" y="2587"/>
                  </a:cubicBezTo>
                  <a:cubicBezTo>
                    <a:pt x="1649" y="2587"/>
                    <a:pt x="1586" y="2615"/>
                    <a:pt x="1539" y="2684"/>
                  </a:cubicBezTo>
                  <a:cubicBezTo>
                    <a:pt x="1" y="4986"/>
                    <a:pt x="227" y="8040"/>
                    <a:pt x="2087" y="10089"/>
                  </a:cubicBezTo>
                  <a:cubicBezTo>
                    <a:pt x="3260" y="11383"/>
                    <a:pt x="4895" y="12068"/>
                    <a:pt x="6555" y="12068"/>
                  </a:cubicBezTo>
                  <a:cubicBezTo>
                    <a:pt x="7524" y="12068"/>
                    <a:pt x="8501" y="11835"/>
                    <a:pt x="9400" y="11353"/>
                  </a:cubicBezTo>
                  <a:cubicBezTo>
                    <a:pt x="11840" y="10048"/>
                    <a:pt x="13081" y="7252"/>
                    <a:pt x="12409" y="4568"/>
                  </a:cubicBezTo>
                  <a:cubicBezTo>
                    <a:pt x="11737" y="1885"/>
                    <a:pt x="9325" y="0"/>
                    <a:pt x="6556" y="0"/>
                  </a:cubicBezTo>
                  <a:cubicBezTo>
                    <a:pt x="6552" y="0"/>
                    <a:pt x="6547" y="0"/>
                    <a:pt x="6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1920;p63">
              <a:extLst>
                <a:ext uri="{FF2B5EF4-FFF2-40B4-BE49-F238E27FC236}">
                  <a16:creationId xmlns:a16="http://schemas.microsoft.com/office/drawing/2014/main" id="{312F3E18-E4F7-45A9-9CE3-F4D3726EB205}"/>
                </a:ext>
              </a:extLst>
            </p:cNvPr>
            <p:cNvSpPr/>
            <p:nvPr/>
          </p:nvSpPr>
          <p:spPr>
            <a:xfrm>
              <a:off x="10575418" y="5509231"/>
              <a:ext cx="314599" cy="299651"/>
            </a:xfrm>
            <a:custGeom>
              <a:avLst/>
              <a:gdLst/>
              <a:ahLst/>
              <a:cxnLst/>
              <a:rect l="l" t="t" r="r" b="b"/>
              <a:pathLst>
                <a:path w="10271" h="9783" extrusionOk="0">
                  <a:moveTo>
                    <a:pt x="5384" y="436"/>
                  </a:moveTo>
                  <a:cubicBezTo>
                    <a:pt x="5956" y="436"/>
                    <a:pt x="6533" y="547"/>
                    <a:pt x="7084" y="774"/>
                  </a:cubicBezTo>
                  <a:cubicBezTo>
                    <a:pt x="8749" y="1463"/>
                    <a:pt x="9835" y="3087"/>
                    <a:pt x="9835" y="4890"/>
                  </a:cubicBezTo>
                  <a:cubicBezTo>
                    <a:pt x="9835" y="6692"/>
                    <a:pt x="8749" y="8316"/>
                    <a:pt x="7084" y="9009"/>
                  </a:cubicBezTo>
                  <a:cubicBezTo>
                    <a:pt x="6533" y="9236"/>
                    <a:pt x="5956" y="9347"/>
                    <a:pt x="5384" y="9347"/>
                  </a:cubicBezTo>
                  <a:cubicBezTo>
                    <a:pt x="4223" y="9347"/>
                    <a:pt x="3083" y="8893"/>
                    <a:pt x="2231" y="8039"/>
                  </a:cubicBezTo>
                  <a:cubicBezTo>
                    <a:pt x="484" y="6305"/>
                    <a:pt x="484" y="3478"/>
                    <a:pt x="2231" y="1744"/>
                  </a:cubicBezTo>
                  <a:cubicBezTo>
                    <a:pt x="3083" y="890"/>
                    <a:pt x="4223" y="436"/>
                    <a:pt x="5384" y="436"/>
                  </a:cubicBezTo>
                  <a:close/>
                  <a:moveTo>
                    <a:pt x="5378" y="0"/>
                  </a:moveTo>
                  <a:cubicBezTo>
                    <a:pt x="4105" y="0"/>
                    <a:pt x="2854" y="497"/>
                    <a:pt x="1919" y="1432"/>
                  </a:cubicBezTo>
                  <a:cubicBezTo>
                    <a:pt x="0" y="3341"/>
                    <a:pt x="0" y="6442"/>
                    <a:pt x="1919" y="8351"/>
                  </a:cubicBezTo>
                  <a:cubicBezTo>
                    <a:pt x="2854" y="9286"/>
                    <a:pt x="4105" y="9782"/>
                    <a:pt x="5378" y="9782"/>
                  </a:cubicBezTo>
                  <a:cubicBezTo>
                    <a:pt x="6009" y="9782"/>
                    <a:pt x="6645" y="9660"/>
                    <a:pt x="7251" y="9410"/>
                  </a:cubicBezTo>
                  <a:cubicBezTo>
                    <a:pt x="9078" y="8652"/>
                    <a:pt x="10270" y="6870"/>
                    <a:pt x="10270" y="4890"/>
                  </a:cubicBezTo>
                  <a:cubicBezTo>
                    <a:pt x="10270" y="2912"/>
                    <a:pt x="9078" y="1130"/>
                    <a:pt x="7251" y="373"/>
                  </a:cubicBezTo>
                  <a:cubicBezTo>
                    <a:pt x="6645" y="122"/>
                    <a:pt x="6009" y="0"/>
                    <a:pt x="5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1921;p63">
              <a:extLst>
                <a:ext uri="{FF2B5EF4-FFF2-40B4-BE49-F238E27FC236}">
                  <a16:creationId xmlns:a16="http://schemas.microsoft.com/office/drawing/2014/main" id="{5A733341-D791-4F29-8613-24AFC0BEE470}"/>
                </a:ext>
              </a:extLst>
            </p:cNvPr>
            <p:cNvSpPr/>
            <p:nvPr/>
          </p:nvSpPr>
          <p:spPr>
            <a:xfrm>
              <a:off x="10673923" y="5393266"/>
              <a:ext cx="350038" cy="329424"/>
            </a:xfrm>
            <a:custGeom>
              <a:avLst/>
              <a:gdLst/>
              <a:ahLst/>
              <a:cxnLst/>
              <a:rect l="l" t="t" r="r" b="b"/>
              <a:pathLst>
                <a:path w="11428" h="10755" extrusionOk="0">
                  <a:moveTo>
                    <a:pt x="4810" y="1"/>
                  </a:moveTo>
                  <a:cubicBezTo>
                    <a:pt x="3265" y="1"/>
                    <a:pt x="1721" y="588"/>
                    <a:pt x="544" y="1764"/>
                  </a:cubicBezTo>
                  <a:cubicBezTo>
                    <a:pt x="400" y="1908"/>
                    <a:pt x="266" y="2058"/>
                    <a:pt x="139" y="2213"/>
                  </a:cubicBezTo>
                  <a:cubicBezTo>
                    <a:pt x="0" y="2379"/>
                    <a:pt x="150" y="2574"/>
                    <a:pt x="313" y="2574"/>
                  </a:cubicBezTo>
                  <a:cubicBezTo>
                    <a:pt x="370" y="2574"/>
                    <a:pt x="430" y="2550"/>
                    <a:pt x="478" y="2490"/>
                  </a:cubicBezTo>
                  <a:cubicBezTo>
                    <a:pt x="595" y="2346"/>
                    <a:pt x="722" y="2209"/>
                    <a:pt x="855" y="2076"/>
                  </a:cubicBezTo>
                  <a:cubicBezTo>
                    <a:pt x="1945" y="984"/>
                    <a:pt x="3378" y="438"/>
                    <a:pt x="4810" y="438"/>
                  </a:cubicBezTo>
                  <a:cubicBezTo>
                    <a:pt x="6242" y="438"/>
                    <a:pt x="7675" y="984"/>
                    <a:pt x="8764" y="2076"/>
                  </a:cubicBezTo>
                  <a:cubicBezTo>
                    <a:pt x="10944" y="4255"/>
                    <a:pt x="10944" y="7805"/>
                    <a:pt x="8764" y="9985"/>
                  </a:cubicBezTo>
                  <a:cubicBezTo>
                    <a:pt x="8631" y="10118"/>
                    <a:pt x="8490" y="10245"/>
                    <a:pt x="8346" y="10362"/>
                  </a:cubicBezTo>
                  <a:cubicBezTo>
                    <a:pt x="8166" y="10509"/>
                    <a:pt x="8306" y="10754"/>
                    <a:pt x="8486" y="10754"/>
                  </a:cubicBezTo>
                  <a:cubicBezTo>
                    <a:pt x="8532" y="10754"/>
                    <a:pt x="8581" y="10738"/>
                    <a:pt x="8627" y="10701"/>
                  </a:cubicBezTo>
                  <a:cubicBezTo>
                    <a:pt x="8782" y="10574"/>
                    <a:pt x="8932" y="10437"/>
                    <a:pt x="9076" y="10296"/>
                  </a:cubicBezTo>
                  <a:cubicBezTo>
                    <a:pt x="11427" y="7942"/>
                    <a:pt x="11427" y="4118"/>
                    <a:pt x="9076" y="1764"/>
                  </a:cubicBezTo>
                  <a:cubicBezTo>
                    <a:pt x="7899" y="588"/>
                    <a:pt x="6355" y="1"/>
                    <a:pt x="4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1922;p63">
              <a:extLst>
                <a:ext uri="{FF2B5EF4-FFF2-40B4-BE49-F238E27FC236}">
                  <a16:creationId xmlns:a16="http://schemas.microsoft.com/office/drawing/2014/main" id="{37A8D13C-5FB5-4CA9-AF81-185A61D51860}"/>
                </a:ext>
              </a:extLst>
            </p:cNvPr>
            <p:cNvSpPr/>
            <p:nvPr/>
          </p:nvSpPr>
          <p:spPr>
            <a:xfrm>
              <a:off x="10934276" y="5531713"/>
              <a:ext cx="42851" cy="129932"/>
            </a:xfrm>
            <a:custGeom>
              <a:avLst/>
              <a:gdLst/>
              <a:ahLst/>
              <a:cxnLst/>
              <a:rect l="l" t="t" r="r" b="b"/>
              <a:pathLst>
                <a:path w="1399" h="4242" extrusionOk="0">
                  <a:moveTo>
                    <a:pt x="807" y="1"/>
                  </a:moveTo>
                  <a:cubicBezTo>
                    <a:pt x="676" y="1"/>
                    <a:pt x="544" y="110"/>
                    <a:pt x="590" y="280"/>
                  </a:cubicBezTo>
                  <a:cubicBezTo>
                    <a:pt x="943" y="1507"/>
                    <a:pt x="751" y="2826"/>
                    <a:pt x="66" y="3905"/>
                  </a:cubicBezTo>
                  <a:cubicBezTo>
                    <a:pt x="1" y="4005"/>
                    <a:pt x="31" y="4142"/>
                    <a:pt x="134" y="4207"/>
                  </a:cubicBezTo>
                  <a:cubicBezTo>
                    <a:pt x="170" y="4230"/>
                    <a:pt x="210" y="4241"/>
                    <a:pt x="250" y="4241"/>
                  </a:cubicBezTo>
                  <a:cubicBezTo>
                    <a:pt x="322" y="4241"/>
                    <a:pt x="394" y="4206"/>
                    <a:pt x="436" y="4142"/>
                  </a:cubicBezTo>
                  <a:cubicBezTo>
                    <a:pt x="1190" y="2956"/>
                    <a:pt x="1399" y="1507"/>
                    <a:pt x="1011" y="157"/>
                  </a:cubicBezTo>
                  <a:cubicBezTo>
                    <a:pt x="978" y="48"/>
                    <a:pt x="892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1923;p63">
              <a:extLst>
                <a:ext uri="{FF2B5EF4-FFF2-40B4-BE49-F238E27FC236}">
                  <a16:creationId xmlns:a16="http://schemas.microsoft.com/office/drawing/2014/main" id="{05EB63E4-102B-4884-B9FF-13F9229EEF7B}"/>
                </a:ext>
              </a:extLst>
            </p:cNvPr>
            <p:cNvSpPr/>
            <p:nvPr/>
          </p:nvSpPr>
          <p:spPr>
            <a:xfrm>
              <a:off x="10734049" y="5428092"/>
              <a:ext cx="222189" cy="91001"/>
            </a:xfrm>
            <a:custGeom>
              <a:avLst/>
              <a:gdLst/>
              <a:ahLst/>
              <a:cxnLst/>
              <a:rect l="l" t="t" r="r" b="b"/>
              <a:pathLst>
                <a:path w="7254" h="2971" extrusionOk="0">
                  <a:moveTo>
                    <a:pt x="2845" y="0"/>
                  </a:moveTo>
                  <a:cubicBezTo>
                    <a:pt x="1939" y="0"/>
                    <a:pt x="1026" y="252"/>
                    <a:pt x="219" y="767"/>
                  </a:cubicBezTo>
                  <a:cubicBezTo>
                    <a:pt x="1" y="894"/>
                    <a:pt x="133" y="1180"/>
                    <a:pt x="326" y="1180"/>
                  </a:cubicBezTo>
                  <a:cubicBezTo>
                    <a:pt x="367" y="1180"/>
                    <a:pt x="411" y="1167"/>
                    <a:pt x="455" y="1137"/>
                  </a:cubicBezTo>
                  <a:cubicBezTo>
                    <a:pt x="1199" y="664"/>
                    <a:pt x="2025" y="440"/>
                    <a:pt x="2841" y="440"/>
                  </a:cubicBezTo>
                  <a:cubicBezTo>
                    <a:pt x="4446" y="440"/>
                    <a:pt x="6007" y="1308"/>
                    <a:pt x="6805" y="2851"/>
                  </a:cubicBezTo>
                  <a:cubicBezTo>
                    <a:pt x="6844" y="2926"/>
                    <a:pt x="6922" y="2970"/>
                    <a:pt x="7003" y="2970"/>
                  </a:cubicBezTo>
                  <a:cubicBezTo>
                    <a:pt x="7037" y="2970"/>
                    <a:pt x="7071" y="2963"/>
                    <a:pt x="7103" y="2947"/>
                  </a:cubicBezTo>
                  <a:cubicBezTo>
                    <a:pt x="7209" y="2888"/>
                    <a:pt x="7254" y="2758"/>
                    <a:pt x="7196" y="2649"/>
                  </a:cubicBezTo>
                  <a:cubicBezTo>
                    <a:pt x="6963" y="2200"/>
                    <a:pt x="6664" y="1788"/>
                    <a:pt x="6305" y="1432"/>
                  </a:cubicBezTo>
                  <a:cubicBezTo>
                    <a:pt x="5361" y="488"/>
                    <a:pt x="4109" y="0"/>
                    <a:pt x="2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1924;p63">
              <a:extLst>
                <a:ext uri="{FF2B5EF4-FFF2-40B4-BE49-F238E27FC236}">
                  <a16:creationId xmlns:a16="http://schemas.microsoft.com/office/drawing/2014/main" id="{ADC6D36F-5453-43E5-BEC6-44812E015C5F}"/>
                </a:ext>
              </a:extLst>
            </p:cNvPr>
            <p:cNvSpPr/>
            <p:nvPr/>
          </p:nvSpPr>
          <p:spPr>
            <a:xfrm>
              <a:off x="10691811" y="5569173"/>
              <a:ext cx="96698" cy="179797"/>
            </a:xfrm>
            <a:custGeom>
              <a:avLst/>
              <a:gdLst/>
              <a:ahLst/>
              <a:cxnLst/>
              <a:rect l="l" t="t" r="r" b="b"/>
              <a:pathLst>
                <a:path w="3157" h="5870" extrusionOk="0">
                  <a:moveTo>
                    <a:pt x="1358" y="911"/>
                  </a:moveTo>
                  <a:lnTo>
                    <a:pt x="1358" y="2696"/>
                  </a:lnTo>
                  <a:cubicBezTo>
                    <a:pt x="837" y="2614"/>
                    <a:pt x="439" y="2247"/>
                    <a:pt x="439" y="1802"/>
                  </a:cubicBezTo>
                  <a:cubicBezTo>
                    <a:pt x="439" y="1360"/>
                    <a:pt x="837" y="990"/>
                    <a:pt x="1358" y="911"/>
                  </a:cubicBezTo>
                  <a:close/>
                  <a:moveTo>
                    <a:pt x="1796" y="3169"/>
                  </a:moveTo>
                  <a:cubicBezTo>
                    <a:pt x="2321" y="3255"/>
                    <a:pt x="2715" y="3625"/>
                    <a:pt x="2715" y="4067"/>
                  </a:cubicBezTo>
                  <a:cubicBezTo>
                    <a:pt x="2715" y="4509"/>
                    <a:pt x="2321" y="4879"/>
                    <a:pt x="1796" y="4958"/>
                  </a:cubicBezTo>
                  <a:lnTo>
                    <a:pt x="1796" y="3169"/>
                  </a:lnTo>
                  <a:close/>
                  <a:moveTo>
                    <a:pt x="1579" y="0"/>
                  </a:moveTo>
                  <a:cubicBezTo>
                    <a:pt x="1468" y="0"/>
                    <a:pt x="1358" y="73"/>
                    <a:pt x="1358" y="219"/>
                  </a:cubicBezTo>
                  <a:lnTo>
                    <a:pt x="1358" y="465"/>
                  </a:lnTo>
                  <a:cubicBezTo>
                    <a:pt x="594" y="558"/>
                    <a:pt x="1" y="1123"/>
                    <a:pt x="1" y="1802"/>
                  </a:cubicBezTo>
                  <a:cubicBezTo>
                    <a:pt x="1" y="2484"/>
                    <a:pt x="594" y="3049"/>
                    <a:pt x="1358" y="3142"/>
                  </a:cubicBezTo>
                  <a:lnTo>
                    <a:pt x="1358" y="4958"/>
                  </a:lnTo>
                  <a:cubicBezTo>
                    <a:pt x="837" y="4876"/>
                    <a:pt x="439" y="4509"/>
                    <a:pt x="439" y="4067"/>
                  </a:cubicBezTo>
                  <a:cubicBezTo>
                    <a:pt x="439" y="3920"/>
                    <a:pt x="330" y="3846"/>
                    <a:pt x="220" y="3846"/>
                  </a:cubicBezTo>
                  <a:cubicBezTo>
                    <a:pt x="110" y="3846"/>
                    <a:pt x="1" y="3920"/>
                    <a:pt x="1" y="4067"/>
                  </a:cubicBezTo>
                  <a:cubicBezTo>
                    <a:pt x="1" y="4745"/>
                    <a:pt x="594" y="5311"/>
                    <a:pt x="1358" y="5403"/>
                  </a:cubicBezTo>
                  <a:lnTo>
                    <a:pt x="1358" y="5650"/>
                  </a:lnTo>
                  <a:cubicBezTo>
                    <a:pt x="1358" y="5770"/>
                    <a:pt x="1457" y="5869"/>
                    <a:pt x="1577" y="5869"/>
                  </a:cubicBezTo>
                  <a:cubicBezTo>
                    <a:pt x="1700" y="5869"/>
                    <a:pt x="1796" y="5770"/>
                    <a:pt x="1796" y="5650"/>
                  </a:cubicBezTo>
                  <a:lnTo>
                    <a:pt x="1796" y="5403"/>
                  </a:lnTo>
                  <a:cubicBezTo>
                    <a:pt x="2564" y="5311"/>
                    <a:pt x="3153" y="4745"/>
                    <a:pt x="3153" y="4067"/>
                  </a:cubicBezTo>
                  <a:cubicBezTo>
                    <a:pt x="3153" y="3385"/>
                    <a:pt x="2564" y="2820"/>
                    <a:pt x="1796" y="2727"/>
                  </a:cubicBezTo>
                  <a:lnTo>
                    <a:pt x="1796" y="911"/>
                  </a:lnTo>
                  <a:cubicBezTo>
                    <a:pt x="2321" y="993"/>
                    <a:pt x="2715" y="1360"/>
                    <a:pt x="2715" y="1802"/>
                  </a:cubicBezTo>
                  <a:cubicBezTo>
                    <a:pt x="2715" y="1925"/>
                    <a:pt x="2814" y="2021"/>
                    <a:pt x="2934" y="2021"/>
                  </a:cubicBezTo>
                  <a:cubicBezTo>
                    <a:pt x="3057" y="2021"/>
                    <a:pt x="3157" y="1925"/>
                    <a:pt x="3157" y="1802"/>
                  </a:cubicBezTo>
                  <a:cubicBezTo>
                    <a:pt x="3157" y="1123"/>
                    <a:pt x="2564" y="558"/>
                    <a:pt x="1800" y="465"/>
                  </a:cubicBezTo>
                  <a:lnTo>
                    <a:pt x="1800" y="219"/>
                  </a:lnTo>
                  <a:cubicBezTo>
                    <a:pt x="1800" y="7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3;p36"/>
          <p:cNvSpPr txBox="1">
            <a:spLocks noGrp="1"/>
          </p:cNvSpPr>
          <p:nvPr>
            <p:ph type="title"/>
          </p:nvPr>
        </p:nvSpPr>
        <p:spPr>
          <a:xfrm>
            <a:off x="570759" y="341520"/>
            <a:ext cx="638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Problem</a:t>
            </a:r>
            <a:endParaRPr lang="en-GB" dirty="0"/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EBE3F475-4C6D-48C1-A833-6E45AFB07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938" y="1178786"/>
            <a:ext cx="3298676" cy="329333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89A1A4F-3472-48D2-8091-B816A96A37F3}"/>
              </a:ext>
            </a:extLst>
          </p:cNvPr>
          <p:cNvSpPr txBox="1"/>
          <p:nvPr/>
        </p:nvSpPr>
        <p:spPr>
          <a:xfrm>
            <a:off x="1718557" y="1647396"/>
            <a:ext cx="26096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800" b="1" dirty="0">
                <a:solidFill>
                  <a:schemeClr val="accent4"/>
                </a:solidFill>
              </a:rPr>
              <a:t>消費者接收到的網路推薦通常透過單一團體付費導致評論不公正</a:t>
            </a:r>
          </a:p>
        </p:txBody>
      </p:sp>
      <p:sp>
        <p:nvSpPr>
          <p:cNvPr id="8" name="Google Shape;1924;p63">
            <a:extLst>
              <a:ext uri="{FF2B5EF4-FFF2-40B4-BE49-F238E27FC236}">
                <a16:creationId xmlns:a16="http://schemas.microsoft.com/office/drawing/2014/main" id="{FB171160-F6D4-42A5-A648-8A78FB589F12}"/>
              </a:ext>
            </a:extLst>
          </p:cNvPr>
          <p:cNvSpPr/>
          <p:nvPr/>
        </p:nvSpPr>
        <p:spPr>
          <a:xfrm>
            <a:off x="7074804" y="3274093"/>
            <a:ext cx="96698" cy="179797"/>
          </a:xfrm>
          <a:custGeom>
            <a:avLst/>
            <a:gdLst/>
            <a:ahLst/>
            <a:cxnLst/>
            <a:rect l="l" t="t" r="r" b="b"/>
            <a:pathLst>
              <a:path w="3157" h="5870" extrusionOk="0">
                <a:moveTo>
                  <a:pt x="1358" y="911"/>
                </a:moveTo>
                <a:lnTo>
                  <a:pt x="1358" y="2696"/>
                </a:lnTo>
                <a:cubicBezTo>
                  <a:pt x="837" y="2614"/>
                  <a:pt x="439" y="2247"/>
                  <a:pt x="439" y="1802"/>
                </a:cubicBezTo>
                <a:cubicBezTo>
                  <a:pt x="439" y="1360"/>
                  <a:pt x="837" y="990"/>
                  <a:pt x="1358" y="911"/>
                </a:cubicBezTo>
                <a:close/>
                <a:moveTo>
                  <a:pt x="1796" y="3169"/>
                </a:moveTo>
                <a:cubicBezTo>
                  <a:pt x="2321" y="3255"/>
                  <a:pt x="2715" y="3625"/>
                  <a:pt x="2715" y="4067"/>
                </a:cubicBezTo>
                <a:cubicBezTo>
                  <a:pt x="2715" y="4509"/>
                  <a:pt x="2321" y="4879"/>
                  <a:pt x="1796" y="4958"/>
                </a:cubicBezTo>
                <a:lnTo>
                  <a:pt x="1796" y="3169"/>
                </a:lnTo>
                <a:close/>
                <a:moveTo>
                  <a:pt x="1579" y="0"/>
                </a:moveTo>
                <a:cubicBezTo>
                  <a:pt x="1468" y="0"/>
                  <a:pt x="1358" y="73"/>
                  <a:pt x="1358" y="219"/>
                </a:cubicBezTo>
                <a:lnTo>
                  <a:pt x="1358" y="465"/>
                </a:lnTo>
                <a:cubicBezTo>
                  <a:pt x="594" y="558"/>
                  <a:pt x="1" y="1123"/>
                  <a:pt x="1" y="1802"/>
                </a:cubicBezTo>
                <a:cubicBezTo>
                  <a:pt x="1" y="2484"/>
                  <a:pt x="594" y="3049"/>
                  <a:pt x="1358" y="3142"/>
                </a:cubicBezTo>
                <a:lnTo>
                  <a:pt x="1358" y="4958"/>
                </a:lnTo>
                <a:cubicBezTo>
                  <a:pt x="837" y="4876"/>
                  <a:pt x="439" y="4509"/>
                  <a:pt x="439" y="4067"/>
                </a:cubicBezTo>
                <a:cubicBezTo>
                  <a:pt x="439" y="3920"/>
                  <a:pt x="330" y="3846"/>
                  <a:pt x="220" y="3846"/>
                </a:cubicBezTo>
                <a:cubicBezTo>
                  <a:pt x="110" y="3846"/>
                  <a:pt x="1" y="3920"/>
                  <a:pt x="1" y="4067"/>
                </a:cubicBezTo>
                <a:cubicBezTo>
                  <a:pt x="1" y="4745"/>
                  <a:pt x="594" y="5311"/>
                  <a:pt x="1358" y="5403"/>
                </a:cubicBezTo>
                <a:lnTo>
                  <a:pt x="1358" y="5650"/>
                </a:lnTo>
                <a:cubicBezTo>
                  <a:pt x="1358" y="5770"/>
                  <a:pt x="1457" y="5869"/>
                  <a:pt x="1577" y="5869"/>
                </a:cubicBezTo>
                <a:cubicBezTo>
                  <a:pt x="1700" y="5869"/>
                  <a:pt x="1796" y="5770"/>
                  <a:pt x="1796" y="5650"/>
                </a:cubicBezTo>
                <a:lnTo>
                  <a:pt x="1796" y="5403"/>
                </a:lnTo>
                <a:cubicBezTo>
                  <a:pt x="2564" y="5311"/>
                  <a:pt x="3153" y="4745"/>
                  <a:pt x="3153" y="4067"/>
                </a:cubicBezTo>
                <a:cubicBezTo>
                  <a:pt x="3153" y="3385"/>
                  <a:pt x="2564" y="2820"/>
                  <a:pt x="1796" y="2727"/>
                </a:cubicBezTo>
                <a:lnTo>
                  <a:pt x="1796" y="911"/>
                </a:lnTo>
                <a:cubicBezTo>
                  <a:pt x="2321" y="993"/>
                  <a:pt x="2715" y="1360"/>
                  <a:pt x="2715" y="1802"/>
                </a:cubicBezTo>
                <a:cubicBezTo>
                  <a:pt x="2715" y="1925"/>
                  <a:pt x="2814" y="2021"/>
                  <a:pt x="2934" y="2021"/>
                </a:cubicBezTo>
                <a:cubicBezTo>
                  <a:pt x="3057" y="2021"/>
                  <a:pt x="3157" y="1925"/>
                  <a:pt x="3157" y="1802"/>
                </a:cubicBezTo>
                <a:cubicBezTo>
                  <a:pt x="3157" y="1123"/>
                  <a:pt x="2564" y="558"/>
                  <a:pt x="1800" y="465"/>
                </a:cubicBezTo>
                <a:lnTo>
                  <a:pt x="1800" y="219"/>
                </a:lnTo>
                <a:cubicBezTo>
                  <a:pt x="1800" y="73"/>
                  <a:pt x="1689" y="0"/>
                  <a:pt x="15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" name="Google Shape;1909;p63">
            <a:extLst>
              <a:ext uri="{FF2B5EF4-FFF2-40B4-BE49-F238E27FC236}">
                <a16:creationId xmlns:a16="http://schemas.microsoft.com/office/drawing/2014/main" id="{803BF16A-0E63-4763-9B3A-4C7814923DE2}"/>
              </a:ext>
            </a:extLst>
          </p:cNvPr>
          <p:cNvGrpSpPr/>
          <p:nvPr/>
        </p:nvGrpSpPr>
        <p:grpSpPr>
          <a:xfrm>
            <a:off x="950002" y="1784388"/>
            <a:ext cx="629017" cy="552122"/>
            <a:chOff x="6980608" y="3098186"/>
            <a:chExt cx="484806" cy="450641"/>
          </a:xfrm>
        </p:grpSpPr>
        <p:sp>
          <p:nvSpPr>
            <p:cNvPr id="13" name="Google Shape;1910;p63">
              <a:extLst>
                <a:ext uri="{FF2B5EF4-FFF2-40B4-BE49-F238E27FC236}">
                  <a16:creationId xmlns:a16="http://schemas.microsoft.com/office/drawing/2014/main" id="{4744CA2F-5E55-42D8-887C-8CDE274116C8}"/>
                </a:ext>
              </a:extLst>
            </p:cNvPr>
            <p:cNvSpPr/>
            <p:nvPr/>
          </p:nvSpPr>
          <p:spPr>
            <a:xfrm>
              <a:off x="7084685" y="3104864"/>
              <a:ext cx="356041" cy="356041"/>
            </a:xfrm>
            <a:custGeom>
              <a:avLst/>
              <a:gdLst/>
              <a:ahLst/>
              <a:cxnLst/>
              <a:rect l="l" t="t" r="r" b="b"/>
              <a:pathLst>
                <a:path w="11624" h="11624" extrusionOk="0">
                  <a:moveTo>
                    <a:pt x="5812" y="0"/>
                  </a:moveTo>
                  <a:cubicBezTo>
                    <a:pt x="2601" y="0"/>
                    <a:pt x="0" y="2601"/>
                    <a:pt x="0" y="5812"/>
                  </a:cubicBezTo>
                  <a:cubicBezTo>
                    <a:pt x="0" y="9023"/>
                    <a:pt x="2601" y="11624"/>
                    <a:pt x="5812" y="11624"/>
                  </a:cubicBezTo>
                  <a:cubicBezTo>
                    <a:pt x="9023" y="11624"/>
                    <a:pt x="11624" y="9023"/>
                    <a:pt x="11624" y="5812"/>
                  </a:cubicBezTo>
                  <a:cubicBezTo>
                    <a:pt x="11624" y="2601"/>
                    <a:pt x="9023" y="0"/>
                    <a:pt x="5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911;p63">
              <a:extLst>
                <a:ext uri="{FF2B5EF4-FFF2-40B4-BE49-F238E27FC236}">
                  <a16:creationId xmlns:a16="http://schemas.microsoft.com/office/drawing/2014/main" id="{690F6297-80E5-4BAA-AF9E-2A9F500B4BF7}"/>
                </a:ext>
              </a:extLst>
            </p:cNvPr>
            <p:cNvSpPr/>
            <p:nvPr/>
          </p:nvSpPr>
          <p:spPr>
            <a:xfrm>
              <a:off x="7108699" y="3139690"/>
              <a:ext cx="297201" cy="286297"/>
            </a:xfrm>
            <a:custGeom>
              <a:avLst/>
              <a:gdLst/>
              <a:ahLst/>
              <a:cxnLst/>
              <a:rect l="l" t="t" r="r" b="b"/>
              <a:pathLst>
                <a:path w="9703" h="9347" extrusionOk="0">
                  <a:moveTo>
                    <a:pt x="5028" y="1"/>
                  </a:moveTo>
                  <a:cubicBezTo>
                    <a:pt x="4925" y="1"/>
                    <a:pt x="4822" y="4"/>
                    <a:pt x="4720" y="11"/>
                  </a:cubicBezTo>
                  <a:cubicBezTo>
                    <a:pt x="2862" y="135"/>
                    <a:pt x="1255" y="1348"/>
                    <a:pt x="628" y="3102"/>
                  </a:cubicBezTo>
                  <a:cubicBezTo>
                    <a:pt x="1" y="4857"/>
                    <a:pt x="474" y="6813"/>
                    <a:pt x="1834" y="8085"/>
                  </a:cubicBezTo>
                  <a:cubicBezTo>
                    <a:pt x="2719" y="8911"/>
                    <a:pt x="3867" y="9347"/>
                    <a:pt x="5031" y="9347"/>
                  </a:cubicBezTo>
                  <a:cubicBezTo>
                    <a:pt x="5658" y="9347"/>
                    <a:pt x="6288" y="9221"/>
                    <a:pt x="6885" y="8962"/>
                  </a:cubicBezTo>
                  <a:cubicBezTo>
                    <a:pt x="8595" y="8222"/>
                    <a:pt x="9699" y="6536"/>
                    <a:pt x="9699" y="4675"/>
                  </a:cubicBezTo>
                  <a:lnTo>
                    <a:pt x="9702" y="4675"/>
                  </a:lnTo>
                  <a:cubicBezTo>
                    <a:pt x="9702" y="3274"/>
                    <a:pt x="9072" y="1947"/>
                    <a:pt x="7989" y="1060"/>
                  </a:cubicBezTo>
                  <a:cubicBezTo>
                    <a:pt x="7848" y="943"/>
                    <a:pt x="7701" y="837"/>
                    <a:pt x="7547" y="738"/>
                  </a:cubicBezTo>
                  <a:cubicBezTo>
                    <a:pt x="6796" y="258"/>
                    <a:pt x="5922" y="1"/>
                    <a:pt x="5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912;p63">
              <a:extLst>
                <a:ext uri="{FF2B5EF4-FFF2-40B4-BE49-F238E27FC236}">
                  <a16:creationId xmlns:a16="http://schemas.microsoft.com/office/drawing/2014/main" id="{CC326A60-EB78-4518-8962-84B9A39D67A1}"/>
                </a:ext>
              </a:extLst>
            </p:cNvPr>
            <p:cNvSpPr/>
            <p:nvPr/>
          </p:nvSpPr>
          <p:spPr>
            <a:xfrm>
              <a:off x="7113017" y="3162264"/>
              <a:ext cx="261180" cy="273555"/>
            </a:xfrm>
            <a:custGeom>
              <a:avLst/>
              <a:gdLst/>
              <a:ahLst/>
              <a:cxnLst/>
              <a:rect l="l" t="t" r="r" b="b"/>
              <a:pathLst>
                <a:path w="8527" h="8931" extrusionOk="0">
                  <a:moveTo>
                    <a:pt x="7406" y="1"/>
                  </a:moveTo>
                  <a:lnTo>
                    <a:pt x="0" y="7406"/>
                  </a:lnTo>
                  <a:cubicBezTo>
                    <a:pt x="144" y="7937"/>
                    <a:pt x="346" y="8448"/>
                    <a:pt x="607" y="8931"/>
                  </a:cubicBezTo>
                  <a:lnTo>
                    <a:pt x="1957" y="7577"/>
                  </a:lnTo>
                  <a:lnTo>
                    <a:pt x="8526" y="1008"/>
                  </a:lnTo>
                  <a:cubicBezTo>
                    <a:pt x="8324" y="758"/>
                    <a:pt x="8098" y="528"/>
                    <a:pt x="7848" y="323"/>
                  </a:cubicBezTo>
                  <a:cubicBezTo>
                    <a:pt x="7707" y="206"/>
                    <a:pt x="7560" y="100"/>
                    <a:pt x="74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913;p63">
              <a:extLst>
                <a:ext uri="{FF2B5EF4-FFF2-40B4-BE49-F238E27FC236}">
                  <a16:creationId xmlns:a16="http://schemas.microsoft.com/office/drawing/2014/main" id="{444BB598-C581-4DF9-A100-618E5B4AD6F4}"/>
                </a:ext>
              </a:extLst>
            </p:cNvPr>
            <p:cNvSpPr/>
            <p:nvPr/>
          </p:nvSpPr>
          <p:spPr>
            <a:xfrm>
              <a:off x="7122788" y="3139690"/>
              <a:ext cx="169536" cy="160837"/>
            </a:xfrm>
            <a:custGeom>
              <a:avLst/>
              <a:gdLst/>
              <a:ahLst/>
              <a:cxnLst/>
              <a:rect l="l" t="t" r="r" b="b"/>
              <a:pathLst>
                <a:path w="5535" h="5251" extrusionOk="0">
                  <a:moveTo>
                    <a:pt x="4568" y="1"/>
                  </a:moveTo>
                  <a:cubicBezTo>
                    <a:pt x="4465" y="1"/>
                    <a:pt x="4359" y="4"/>
                    <a:pt x="4260" y="11"/>
                  </a:cubicBezTo>
                  <a:lnTo>
                    <a:pt x="0" y="4271"/>
                  </a:lnTo>
                  <a:cubicBezTo>
                    <a:pt x="89" y="4613"/>
                    <a:pt x="219" y="4939"/>
                    <a:pt x="387" y="5251"/>
                  </a:cubicBezTo>
                  <a:lnTo>
                    <a:pt x="5534" y="104"/>
                  </a:lnTo>
                  <a:cubicBezTo>
                    <a:pt x="5216" y="35"/>
                    <a:pt x="4893" y="1"/>
                    <a:pt x="4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914;p63">
              <a:extLst>
                <a:ext uri="{FF2B5EF4-FFF2-40B4-BE49-F238E27FC236}">
                  <a16:creationId xmlns:a16="http://schemas.microsoft.com/office/drawing/2014/main" id="{B22DA733-26C3-4480-A29E-100190E21F6F}"/>
                </a:ext>
              </a:extLst>
            </p:cNvPr>
            <p:cNvSpPr/>
            <p:nvPr/>
          </p:nvSpPr>
          <p:spPr>
            <a:xfrm>
              <a:off x="6984434" y="3184746"/>
              <a:ext cx="393011" cy="357327"/>
            </a:xfrm>
            <a:custGeom>
              <a:avLst/>
              <a:gdLst/>
              <a:ahLst/>
              <a:cxnLst/>
              <a:rect l="l" t="t" r="r" b="b"/>
              <a:pathLst>
                <a:path w="12831" h="11666" extrusionOk="0">
                  <a:moveTo>
                    <a:pt x="6396" y="0"/>
                  </a:moveTo>
                  <a:cubicBezTo>
                    <a:pt x="4909" y="0"/>
                    <a:pt x="3422" y="568"/>
                    <a:pt x="2286" y="1703"/>
                  </a:cubicBezTo>
                  <a:cubicBezTo>
                    <a:pt x="0" y="3985"/>
                    <a:pt x="18" y="7697"/>
                    <a:pt x="2327" y="9962"/>
                  </a:cubicBezTo>
                  <a:cubicBezTo>
                    <a:pt x="2437" y="10071"/>
                    <a:pt x="2550" y="10178"/>
                    <a:pt x="2667" y="10274"/>
                  </a:cubicBezTo>
                  <a:cubicBezTo>
                    <a:pt x="3757" y="11205"/>
                    <a:pt x="5099" y="11666"/>
                    <a:pt x="6438" y="11666"/>
                  </a:cubicBezTo>
                  <a:cubicBezTo>
                    <a:pt x="7931" y="11666"/>
                    <a:pt x="9419" y="11093"/>
                    <a:pt x="10548" y="9962"/>
                  </a:cubicBezTo>
                  <a:lnTo>
                    <a:pt x="10548" y="9965"/>
                  </a:lnTo>
                  <a:cubicBezTo>
                    <a:pt x="12693" y="7820"/>
                    <a:pt x="12830" y="4390"/>
                    <a:pt x="10860" y="2084"/>
                  </a:cubicBezTo>
                  <a:cubicBezTo>
                    <a:pt x="10761" y="1967"/>
                    <a:pt x="10658" y="1854"/>
                    <a:pt x="10548" y="1744"/>
                  </a:cubicBezTo>
                  <a:cubicBezTo>
                    <a:pt x="9408" y="582"/>
                    <a:pt x="7903" y="0"/>
                    <a:pt x="6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915;p63">
              <a:extLst>
                <a:ext uri="{FF2B5EF4-FFF2-40B4-BE49-F238E27FC236}">
                  <a16:creationId xmlns:a16="http://schemas.microsoft.com/office/drawing/2014/main" id="{F0561D3C-5F0D-413E-861C-D173D0B46EC5}"/>
                </a:ext>
              </a:extLst>
            </p:cNvPr>
            <p:cNvSpPr/>
            <p:nvPr/>
          </p:nvSpPr>
          <p:spPr>
            <a:xfrm>
              <a:off x="7066093" y="3248456"/>
              <a:ext cx="278272" cy="278364"/>
            </a:xfrm>
            <a:custGeom>
              <a:avLst/>
              <a:gdLst/>
              <a:ahLst/>
              <a:cxnLst/>
              <a:rect l="l" t="t" r="r" b="b"/>
              <a:pathLst>
                <a:path w="9085" h="9088" extrusionOk="0">
                  <a:moveTo>
                    <a:pt x="8197" y="0"/>
                  </a:moveTo>
                  <a:lnTo>
                    <a:pt x="1" y="8197"/>
                  </a:lnTo>
                  <a:cubicBezTo>
                    <a:pt x="429" y="8560"/>
                    <a:pt x="905" y="8858"/>
                    <a:pt x="1416" y="9088"/>
                  </a:cubicBezTo>
                  <a:lnTo>
                    <a:pt x="9085" y="1415"/>
                  </a:lnTo>
                  <a:cubicBezTo>
                    <a:pt x="8859" y="901"/>
                    <a:pt x="8561" y="425"/>
                    <a:pt x="8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16;p63">
              <a:extLst>
                <a:ext uri="{FF2B5EF4-FFF2-40B4-BE49-F238E27FC236}">
                  <a16:creationId xmlns:a16="http://schemas.microsoft.com/office/drawing/2014/main" id="{456955E8-F5FC-40F6-8732-FF0E381465DB}"/>
                </a:ext>
              </a:extLst>
            </p:cNvPr>
            <p:cNvSpPr/>
            <p:nvPr/>
          </p:nvSpPr>
          <p:spPr>
            <a:xfrm>
              <a:off x="7023578" y="3220797"/>
              <a:ext cx="301183" cy="286327"/>
            </a:xfrm>
            <a:custGeom>
              <a:avLst/>
              <a:gdLst/>
              <a:ahLst/>
              <a:cxnLst/>
              <a:rect l="l" t="t" r="r" b="b"/>
              <a:pathLst>
                <a:path w="9833" h="9348" extrusionOk="0">
                  <a:moveTo>
                    <a:pt x="5158" y="1"/>
                  </a:moveTo>
                  <a:cubicBezTo>
                    <a:pt x="4143" y="1"/>
                    <a:pt x="3128" y="331"/>
                    <a:pt x="2283" y="992"/>
                  </a:cubicBezTo>
                  <a:cubicBezTo>
                    <a:pt x="559" y="2339"/>
                    <a:pt x="1" y="4697"/>
                    <a:pt x="936" y="6674"/>
                  </a:cubicBezTo>
                  <a:cubicBezTo>
                    <a:pt x="1722" y="8331"/>
                    <a:pt x="3384" y="9348"/>
                    <a:pt x="5158" y="9348"/>
                  </a:cubicBezTo>
                  <a:cubicBezTo>
                    <a:pt x="5497" y="9348"/>
                    <a:pt x="5840" y="9311"/>
                    <a:pt x="6183" y="9234"/>
                  </a:cubicBezTo>
                  <a:cubicBezTo>
                    <a:pt x="8318" y="8754"/>
                    <a:pt x="9832" y="6859"/>
                    <a:pt x="9832" y="4673"/>
                  </a:cubicBezTo>
                  <a:cubicBezTo>
                    <a:pt x="9832" y="3274"/>
                    <a:pt x="9205" y="1948"/>
                    <a:pt x="8122" y="1061"/>
                  </a:cubicBezTo>
                  <a:cubicBezTo>
                    <a:pt x="7261" y="355"/>
                    <a:pt x="6210" y="1"/>
                    <a:pt x="5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1917;p63">
              <a:extLst>
                <a:ext uri="{FF2B5EF4-FFF2-40B4-BE49-F238E27FC236}">
                  <a16:creationId xmlns:a16="http://schemas.microsoft.com/office/drawing/2014/main" id="{26923858-2F3B-4DE8-8D69-7A965D264D98}"/>
                </a:ext>
              </a:extLst>
            </p:cNvPr>
            <p:cNvSpPr/>
            <p:nvPr/>
          </p:nvSpPr>
          <p:spPr>
            <a:xfrm>
              <a:off x="7024222" y="3220797"/>
              <a:ext cx="248164" cy="233921"/>
            </a:xfrm>
            <a:custGeom>
              <a:avLst/>
              <a:gdLst/>
              <a:ahLst/>
              <a:cxnLst/>
              <a:rect l="l" t="t" r="r" b="b"/>
              <a:pathLst>
                <a:path w="8102" h="7637" extrusionOk="0">
                  <a:moveTo>
                    <a:pt x="5137" y="0"/>
                  </a:moveTo>
                  <a:cubicBezTo>
                    <a:pt x="3936" y="0"/>
                    <a:pt x="2738" y="461"/>
                    <a:pt x="1830" y="1369"/>
                  </a:cubicBezTo>
                  <a:cubicBezTo>
                    <a:pt x="134" y="3065"/>
                    <a:pt x="0" y="5779"/>
                    <a:pt x="1525" y="7637"/>
                  </a:cubicBezTo>
                  <a:lnTo>
                    <a:pt x="8101" y="1061"/>
                  </a:lnTo>
                  <a:cubicBezTo>
                    <a:pt x="7236" y="351"/>
                    <a:pt x="6185" y="0"/>
                    <a:pt x="5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8;p63">
              <a:extLst>
                <a:ext uri="{FF2B5EF4-FFF2-40B4-BE49-F238E27FC236}">
                  <a16:creationId xmlns:a16="http://schemas.microsoft.com/office/drawing/2014/main" id="{B19E2C66-933E-42B3-9C28-154729CB0DEF}"/>
                </a:ext>
              </a:extLst>
            </p:cNvPr>
            <p:cNvSpPr/>
            <p:nvPr/>
          </p:nvSpPr>
          <p:spPr>
            <a:xfrm>
              <a:off x="7043427" y="3225759"/>
              <a:ext cx="205649" cy="205679"/>
            </a:xfrm>
            <a:custGeom>
              <a:avLst/>
              <a:gdLst/>
              <a:ahLst/>
              <a:cxnLst/>
              <a:rect l="l" t="t" r="r" b="b"/>
              <a:pathLst>
                <a:path w="6714" h="6715" extrusionOk="0">
                  <a:moveTo>
                    <a:pt x="5733" y="1"/>
                  </a:moveTo>
                  <a:lnTo>
                    <a:pt x="0" y="5734"/>
                  </a:lnTo>
                  <a:cubicBezTo>
                    <a:pt x="93" y="6073"/>
                    <a:pt x="223" y="6402"/>
                    <a:pt x="388" y="6714"/>
                  </a:cubicBezTo>
                  <a:lnTo>
                    <a:pt x="6713" y="392"/>
                  </a:lnTo>
                  <a:cubicBezTo>
                    <a:pt x="6402" y="224"/>
                    <a:pt x="6073" y="93"/>
                    <a:pt x="57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19;p63">
              <a:extLst>
                <a:ext uri="{FF2B5EF4-FFF2-40B4-BE49-F238E27FC236}">
                  <a16:creationId xmlns:a16="http://schemas.microsoft.com/office/drawing/2014/main" id="{31614F0B-A73A-4FA1-841C-520957D353DA}"/>
                </a:ext>
              </a:extLst>
            </p:cNvPr>
            <p:cNvSpPr/>
            <p:nvPr/>
          </p:nvSpPr>
          <p:spPr>
            <a:xfrm>
              <a:off x="6980608" y="3179184"/>
              <a:ext cx="400671" cy="369643"/>
            </a:xfrm>
            <a:custGeom>
              <a:avLst/>
              <a:gdLst/>
              <a:ahLst/>
              <a:cxnLst/>
              <a:rect l="l" t="t" r="r" b="b"/>
              <a:pathLst>
                <a:path w="13081" h="12068" extrusionOk="0">
                  <a:moveTo>
                    <a:pt x="6543" y="0"/>
                  </a:moveTo>
                  <a:cubicBezTo>
                    <a:pt x="4947" y="0"/>
                    <a:pt x="3417" y="637"/>
                    <a:pt x="2293" y="1769"/>
                  </a:cubicBezTo>
                  <a:cubicBezTo>
                    <a:pt x="2123" y="1925"/>
                    <a:pt x="2272" y="2152"/>
                    <a:pt x="2444" y="2152"/>
                  </a:cubicBezTo>
                  <a:cubicBezTo>
                    <a:pt x="2497" y="2152"/>
                    <a:pt x="2553" y="2130"/>
                    <a:pt x="2601" y="2077"/>
                  </a:cubicBezTo>
                  <a:cubicBezTo>
                    <a:pt x="3688" y="996"/>
                    <a:pt x="5114" y="451"/>
                    <a:pt x="6542" y="451"/>
                  </a:cubicBezTo>
                  <a:cubicBezTo>
                    <a:pt x="7883" y="451"/>
                    <a:pt x="9226" y="931"/>
                    <a:pt x="10291" y="1899"/>
                  </a:cubicBezTo>
                  <a:cubicBezTo>
                    <a:pt x="12491" y="3897"/>
                    <a:pt x="12735" y="7269"/>
                    <a:pt x="10846" y="9568"/>
                  </a:cubicBezTo>
                  <a:cubicBezTo>
                    <a:pt x="9746" y="10906"/>
                    <a:pt x="8148" y="11605"/>
                    <a:pt x="6533" y="11605"/>
                  </a:cubicBezTo>
                  <a:cubicBezTo>
                    <a:pt x="5377" y="11605"/>
                    <a:pt x="4212" y="11246"/>
                    <a:pt x="3215" y="10507"/>
                  </a:cubicBezTo>
                  <a:cubicBezTo>
                    <a:pt x="830" y="8735"/>
                    <a:pt x="251" y="5401"/>
                    <a:pt x="1902" y="2930"/>
                  </a:cubicBezTo>
                  <a:cubicBezTo>
                    <a:pt x="2014" y="2758"/>
                    <a:pt x="1865" y="2587"/>
                    <a:pt x="1712" y="2587"/>
                  </a:cubicBezTo>
                  <a:cubicBezTo>
                    <a:pt x="1649" y="2587"/>
                    <a:pt x="1586" y="2615"/>
                    <a:pt x="1539" y="2684"/>
                  </a:cubicBezTo>
                  <a:cubicBezTo>
                    <a:pt x="1" y="4986"/>
                    <a:pt x="227" y="8040"/>
                    <a:pt x="2087" y="10089"/>
                  </a:cubicBezTo>
                  <a:cubicBezTo>
                    <a:pt x="3260" y="11383"/>
                    <a:pt x="4895" y="12068"/>
                    <a:pt x="6555" y="12068"/>
                  </a:cubicBezTo>
                  <a:cubicBezTo>
                    <a:pt x="7524" y="12068"/>
                    <a:pt x="8501" y="11835"/>
                    <a:pt x="9400" y="11353"/>
                  </a:cubicBezTo>
                  <a:cubicBezTo>
                    <a:pt x="11840" y="10048"/>
                    <a:pt x="13081" y="7252"/>
                    <a:pt x="12409" y="4568"/>
                  </a:cubicBezTo>
                  <a:cubicBezTo>
                    <a:pt x="11737" y="1885"/>
                    <a:pt x="9325" y="0"/>
                    <a:pt x="6556" y="0"/>
                  </a:cubicBezTo>
                  <a:cubicBezTo>
                    <a:pt x="6552" y="0"/>
                    <a:pt x="6547" y="0"/>
                    <a:pt x="6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20;p63">
              <a:extLst>
                <a:ext uri="{FF2B5EF4-FFF2-40B4-BE49-F238E27FC236}">
                  <a16:creationId xmlns:a16="http://schemas.microsoft.com/office/drawing/2014/main" id="{E4A51909-6B29-4C9D-B859-7D1B0DDE369E}"/>
                </a:ext>
              </a:extLst>
            </p:cNvPr>
            <p:cNvSpPr/>
            <p:nvPr/>
          </p:nvSpPr>
          <p:spPr>
            <a:xfrm>
              <a:off x="7016871" y="3214151"/>
              <a:ext cx="314599" cy="299651"/>
            </a:xfrm>
            <a:custGeom>
              <a:avLst/>
              <a:gdLst/>
              <a:ahLst/>
              <a:cxnLst/>
              <a:rect l="l" t="t" r="r" b="b"/>
              <a:pathLst>
                <a:path w="10271" h="9783" extrusionOk="0">
                  <a:moveTo>
                    <a:pt x="5384" y="436"/>
                  </a:moveTo>
                  <a:cubicBezTo>
                    <a:pt x="5956" y="436"/>
                    <a:pt x="6533" y="547"/>
                    <a:pt x="7084" y="774"/>
                  </a:cubicBezTo>
                  <a:cubicBezTo>
                    <a:pt x="8749" y="1463"/>
                    <a:pt x="9835" y="3087"/>
                    <a:pt x="9835" y="4890"/>
                  </a:cubicBezTo>
                  <a:cubicBezTo>
                    <a:pt x="9835" y="6692"/>
                    <a:pt x="8749" y="8316"/>
                    <a:pt x="7084" y="9009"/>
                  </a:cubicBezTo>
                  <a:cubicBezTo>
                    <a:pt x="6533" y="9236"/>
                    <a:pt x="5956" y="9347"/>
                    <a:pt x="5384" y="9347"/>
                  </a:cubicBezTo>
                  <a:cubicBezTo>
                    <a:pt x="4223" y="9347"/>
                    <a:pt x="3083" y="8893"/>
                    <a:pt x="2231" y="8039"/>
                  </a:cubicBezTo>
                  <a:cubicBezTo>
                    <a:pt x="484" y="6305"/>
                    <a:pt x="484" y="3478"/>
                    <a:pt x="2231" y="1744"/>
                  </a:cubicBezTo>
                  <a:cubicBezTo>
                    <a:pt x="3083" y="890"/>
                    <a:pt x="4223" y="436"/>
                    <a:pt x="5384" y="436"/>
                  </a:cubicBezTo>
                  <a:close/>
                  <a:moveTo>
                    <a:pt x="5378" y="0"/>
                  </a:moveTo>
                  <a:cubicBezTo>
                    <a:pt x="4105" y="0"/>
                    <a:pt x="2854" y="497"/>
                    <a:pt x="1919" y="1432"/>
                  </a:cubicBezTo>
                  <a:cubicBezTo>
                    <a:pt x="0" y="3341"/>
                    <a:pt x="0" y="6442"/>
                    <a:pt x="1919" y="8351"/>
                  </a:cubicBezTo>
                  <a:cubicBezTo>
                    <a:pt x="2854" y="9286"/>
                    <a:pt x="4105" y="9782"/>
                    <a:pt x="5378" y="9782"/>
                  </a:cubicBezTo>
                  <a:cubicBezTo>
                    <a:pt x="6009" y="9782"/>
                    <a:pt x="6645" y="9660"/>
                    <a:pt x="7251" y="9410"/>
                  </a:cubicBezTo>
                  <a:cubicBezTo>
                    <a:pt x="9078" y="8652"/>
                    <a:pt x="10270" y="6870"/>
                    <a:pt x="10270" y="4890"/>
                  </a:cubicBezTo>
                  <a:cubicBezTo>
                    <a:pt x="10270" y="2912"/>
                    <a:pt x="9078" y="1130"/>
                    <a:pt x="7251" y="373"/>
                  </a:cubicBezTo>
                  <a:cubicBezTo>
                    <a:pt x="6645" y="122"/>
                    <a:pt x="6009" y="0"/>
                    <a:pt x="5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21;p63">
              <a:extLst>
                <a:ext uri="{FF2B5EF4-FFF2-40B4-BE49-F238E27FC236}">
                  <a16:creationId xmlns:a16="http://schemas.microsoft.com/office/drawing/2014/main" id="{DB26A426-8660-45C0-9A7B-46F064C55828}"/>
                </a:ext>
              </a:extLst>
            </p:cNvPr>
            <p:cNvSpPr/>
            <p:nvPr/>
          </p:nvSpPr>
          <p:spPr>
            <a:xfrm>
              <a:off x="7115376" y="3098186"/>
              <a:ext cx="350038" cy="329424"/>
            </a:xfrm>
            <a:custGeom>
              <a:avLst/>
              <a:gdLst/>
              <a:ahLst/>
              <a:cxnLst/>
              <a:rect l="l" t="t" r="r" b="b"/>
              <a:pathLst>
                <a:path w="11428" h="10755" extrusionOk="0">
                  <a:moveTo>
                    <a:pt x="4810" y="1"/>
                  </a:moveTo>
                  <a:cubicBezTo>
                    <a:pt x="3265" y="1"/>
                    <a:pt x="1721" y="588"/>
                    <a:pt x="544" y="1764"/>
                  </a:cubicBezTo>
                  <a:cubicBezTo>
                    <a:pt x="400" y="1908"/>
                    <a:pt x="266" y="2058"/>
                    <a:pt x="139" y="2213"/>
                  </a:cubicBezTo>
                  <a:cubicBezTo>
                    <a:pt x="0" y="2379"/>
                    <a:pt x="150" y="2574"/>
                    <a:pt x="313" y="2574"/>
                  </a:cubicBezTo>
                  <a:cubicBezTo>
                    <a:pt x="370" y="2574"/>
                    <a:pt x="430" y="2550"/>
                    <a:pt x="478" y="2490"/>
                  </a:cubicBezTo>
                  <a:cubicBezTo>
                    <a:pt x="595" y="2346"/>
                    <a:pt x="722" y="2209"/>
                    <a:pt x="855" y="2076"/>
                  </a:cubicBezTo>
                  <a:cubicBezTo>
                    <a:pt x="1945" y="984"/>
                    <a:pt x="3378" y="438"/>
                    <a:pt x="4810" y="438"/>
                  </a:cubicBezTo>
                  <a:cubicBezTo>
                    <a:pt x="6242" y="438"/>
                    <a:pt x="7675" y="984"/>
                    <a:pt x="8764" y="2076"/>
                  </a:cubicBezTo>
                  <a:cubicBezTo>
                    <a:pt x="10944" y="4255"/>
                    <a:pt x="10944" y="7805"/>
                    <a:pt x="8764" y="9985"/>
                  </a:cubicBezTo>
                  <a:cubicBezTo>
                    <a:pt x="8631" y="10118"/>
                    <a:pt x="8490" y="10245"/>
                    <a:pt x="8346" y="10362"/>
                  </a:cubicBezTo>
                  <a:cubicBezTo>
                    <a:pt x="8166" y="10509"/>
                    <a:pt x="8306" y="10754"/>
                    <a:pt x="8486" y="10754"/>
                  </a:cubicBezTo>
                  <a:cubicBezTo>
                    <a:pt x="8532" y="10754"/>
                    <a:pt x="8581" y="10738"/>
                    <a:pt x="8627" y="10701"/>
                  </a:cubicBezTo>
                  <a:cubicBezTo>
                    <a:pt x="8782" y="10574"/>
                    <a:pt x="8932" y="10437"/>
                    <a:pt x="9076" y="10296"/>
                  </a:cubicBezTo>
                  <a:cubicBezTo>
                    <a:pt x="11427" y="7942"/>
                    <a:pt x="11427" y="4118"/>
                    <a:pt x="9076" y="1764"/>
                  </a:cubicBezTo>
                  <a:cubicBezTo>
                    <a:pt x="7899" y="588"/>
                    <a:pt x="6355" y="1"/>
                    <a:pt x="4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1922;p63">
              <a:extLst>
                <a:ext uri="{FF2B5EF4-FFF2-40B4-BE49-F238E27FC236}">
                  <a16:creationId xmlns:a16="http://schemas.microsoft.com/office/drawing/2014/main" id="{39107A5C-227C-4C6D-BF95-A1EAB3363DFB}"/>
                </a:ext>
              </a:extLst>
            </p:cNvPr>
            <p:cNvSpPr/>
            <p:nvPr/>
          </p:nvSpPr>
          <p:spPr>
            <a:xfrm>
              <a:off x="7375729" y="3236633"/>
              <a:ext cx="42851" cy="129932"/>
            </a:xfrm>
            <a:custGeom>
              <a:avLst/>
              <a:gdLst/>
              <a:ahLst/>
              <a:cxnLst/>
              <a:rect l="l" t="t" r="r" b="b"/>
              <a:pathLst>
                <a:path w="1399" h="4242" extrusionOk="0">
                  <a:moveTo>
                    <a:pt x="807" y="1"/>
                  </a:moveTo>
                  <a:cubicBezTo>
                    <a:pt x="676" y="1"/>
                    <a:pt x="544" y="110"/>
                    <a:pt x="590" y="280"/>
                  </a:cubicBezTo>
                  <a:cubicBezTo>
                    <a:pt x="943" y="1507"/>
                    <a:pt x="751" y="2826"/>
                    <a:pt x="66" y="3905"/>
                  </a:cubicBezTo>
                  <a:cubicBezTo>
                    <a:pt x="1" y="4005"/>
                    <a:pt x="31" y="4142"/>
                    <a:pt x="134" y="4207"/>
                  </a:cubicBezTo>
                  <a:cubicBezTo>
                    <a:pt x="170" y="4230"/>
                    <a:pt x="210" y="4241"/>
                    <a:pt x="250" y="4241"/>
                  </a:cubicBezTo>
                  <a:cubicBezTo>
                    <a:pt x="322" y="4241"/>
                    <a:pt x="394" y="4206"/>
                    <a:pt x="436" y="4142"/>
                  </a:cubicBezTo>
                  <a:cubicBezTo>
                    <a:pt x="1190" y="2956"/>
                    <a:pt x="1399" y="1507"/>
                    <a:pt x="1011" y="157"/>
                  </a:cubicBezTo>
                  <a:cubicBezTo>
                    <a:pt x="978" y="48"/>
                    <a:pt x="892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23;p63">
              <a:extLst>
                <a:ext uri="{FF2B5EF4-FFF2-40B4-BE49-F238E27FC236}">
                  <a16:creationId xmlns:a16="http://schemas.microsoft.com/office/drawing/2014/main" id="{386DFB73-2680-451D-9337-69B13498F211}"/>
                </a:ext>
              </a:extLst>
            </p:cNvPr>
            <p:cNvSpPr/>
            <p:nvPr/>
          </p:nvSpPr>
          <p:spPr>
            <a:xfrm>
              <a:off x="7175502" y="3133012"/>
              <a:ext cx="222189" cy="91001"/>
            </a:xfrm>
            <a:custGeom>
              <a:avLst/>
              <a:gdLst/>
              <a:ahLst/>
              <a:cxnLst/>
              <a:rect l="l" t="t" r="r" b="b"/>
              <a:pathLst>
                <a:path w="7254" h="2971" extrusionOk="0">
                  <a:moveTo>
                    <a:pt x="2845" y="0"/>
                  </a:moveTo>
                  <a:cubicBezTo>
                    <a:pt x="1939" y="0"/>
                    <a:pt x="1026" y="252"/>
                    <a:pt x="219" y="767"/>
                  </a:cubicBezTo>
                  <a:cubicBezTo>
                    <a:pt x="1" y="894"/>
                    <a:pt x="133" y="1180"/>
                    <a:pt x="326" y="1180"/>
                  </a:cubicBezTo>
                  <a:cubicBezTo>
                    <a:pt x="367" y="1180"/>
                    <a:pt x="411" y="1167"/>
                    <a:pt x="455" y="1137"/>
                  </a:cubicBezTo>
                  <a:cubicBezTo>
                    <a:pt x="1199" y="664"/>
                    <a:pt x="2025" y="440"/>
                    <a:pt x="2841" y="440"/>
                  </a:cubicBezTo>
                  <a:cubicBezTo>
                    <a:pt x="4446" y="440"/>
                    <a:pt x="6007" y="1308"/>
                    <a:pt x="6805" y="2851"/>
                  </a:cubicBezTo>
                  <a:cubicBezTo>
                    <a:pt x="6844" y="2926"/>
                    <a:pt x="6922" y="2970"/>
                    <a:pt x="7003" y="2970"/>
                  </a:cubicBezTo>
                  <a:cubicBezTo>
                    <a:pt x="7037" y="2970"/>
                    <a:pt x="7071" y="2963"/>
                    <a:pt x="7103" y="2947"/>
                  </a:cubicBezTo>
                  <a:cubicBezTo>
                    <a:pt x="7209" y="2888"/>
                    <a:pt x="7254" y="2758"/>
                    <a:pt x="7196" y="2649"/>
                  </a:cubicBezTo>
                  <a:cubicBezTo>
                    <a:pt x="6963" y="2200"/>
                    <a:pt x="6664" y="1788"/>
                    <a:pt x="6305" y="1432"/>
                  </a:cubicBezTo>
                  <a:cubicBezTo>
                    <a:pt x="5361" y="488"/>
                    <a:pt x="4109" y="0"/>
                    <a:pt x="2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24;p63">
              <a:extLst>
                <a:ext uri="{FF2B5EF4-FFF2-40B4-BE49-F238E27FC236}">
                  <a16:creationId xmlns:a16="http://schemas.microsoft.com/office/drawing/2014/main" id="{4F2AF82A-EB1E-4D6F-9639-0FD68CF3B0D0}"/>
                </a:ext>
              </a:extLst>
            </p:cNvPr>
            <p:cNvSpPr/>
            <p:nvPr/>
          </p:nvSpPr>
          <p:spPr>
            <a:xfrm>
              <a:off x="7133264" y="3274093"/>
              <a:ext cx="96698" cy="179797"/>
            </a:xfrm>
            <a:custGeom>
              <a:avLst/>
              <a:gdLst/>
              <a:ahLst/>
              <a:cxnLst/>
              <a:rect l="l" t="t" r="r" b="b"/>
              <a:pathLst>
                <a:path w="3157" h="5870" extrusionOk="0">
                  <a:moveTo>
                    <a:pt x="1358" y="911"/>
                  </a:moveTo>
                  <a:lnTo>
                    <a:pt x="1358" y="2696"/>
                  </a:lnTo>
                  <a:cubicBezTo>
                    <a:pt x="837" y="2614"/>
                    <a:pt x="439" y="2247"/>
                    <a:pt x="439" y="1802"/>
                  </a:cubicBezTo>
                  <a:cubicBezTo>
                    <a:pt x="439" y="1360"/>
                    <a:pt x="837" y="990"/>
                    <a:pt x="1358" y="911"/>
                  </a:cubicBezTo>
                  <a:close/>
                  <a:moveTo>
                    <a:pt x="1796" y="3169"/>
                  </a:moveTo>
                  <a:cubicBezTo>
                    <a:pt x="2321" y="3255"/>
                    <a:pt x="2715" y="3625"/>
                    <a:pt x="2715" y="4067"/>
                  </a:cubicBezTo>
                  <a:cubicBezTo>
                    <a:pt x="2715" y="4509"/>
                    <a:pt x="2321" y="4879"/>
                    <a:pt x="1796" y="4958"/>
                  </a:cubicBezTo>
                  <a:lnTo>
                    <a:pt x="1796" y="3169"/>
                  </a:lnTo>
                  <a:close/>
                  <a:moveTo>
                    <a:pt x="1579" y="0"/>
                  </a:moveTo>
                  <a:cubicBezTo>
                    <a:pt x="1468" y="0"/>
                    <a:pt x="1358" y="73"/>
                    <a:pt x="1358" y="219"/>
                  </a:cubicBezTo>
                  <a:lnTo>
                    <a:pt x="1358" y="465"/>
                  </a:lnTo>
                  <a:cubicBezTo>
                    <a:pt x="594" y="558"/>
                    <a:pt x="1" y="1123"/>
                    <a:pt x="1" y="1802"/>
                  </a:cubicBezTo>
                  <a:cubicBezTo>
                    <a:pt x="1" y="2484"/>
                    <a:pt x="594" y="3049"/>
                    <a:pt x="1358" y="3142"/>
                  </a:cubicBezTo>
                  <a:lnTo>
                    <a:pt x="1358" y="4958"/>
                  </a:lnTo>
                  <a:cubicBezTo>
                    <a:pt x="837" y="4876"/>
                    <a:pt x="439" y="4509"/>
                    <a:pt x="439" y="4067"/>
                  </a:cubicBezTo>
                  <a:cubicBezTo>
                    <a:pt x="439" y="3920"/>
                    <a:pt x="330" y="3846"/>
                    <a:pt x="220" y="3846"/>
                  </a:cubicBezTo>
                  <a:cubicBezTo>
                    <a:pt x="110" y="3846"/>
                    <a:pt x="1" y="3920"/>
                    <a:pt x="1" y="4067"/>
                  </a:cubicBezTo>
                  <a:cubicBezTo>
                    <a:pt x="1" y="4745"/>
                    <a:pt x="594" y="5311"/>
                    <a:pt x="1358" y="5403"/>
                  </a:cubicBezTo>
                  <a:lnTo>
                    <a:pt x="1358" y="5650"/>
                  </a:lnTo>
                  <a:cubicBezTo>
                    <a:pt x="1358" y="5770"/>
                    <a:pt x="1457" y="5869"/>
                    <a:pt x="1577" y="5869"/>
                  </a:cubicBezTo>
                  <a:cubicBezTo>
                    <a:pt x="1700" y="5869"/>
                    <a:pt x="1796" y="5770"/>
                    <a:pt x="1796" y="5650"/>
                  </a:cubicBezTo>
                  <a:lnTo>
                    <a:pt x="1796" y="5403"/>
                  </a:lnTo>
                  <a:cubicBezTo>
                    <a:pt x="2564" y="5311"/>
                    <a:pt x="3153" y="4745"/>
                    <a:pt x="3153" y="4067"/>
                  </a:cubicBezTo>
                  <a:cubicBezTo>
                    <a:pt x="3153" y="3385"/>
                    <a:pt x="2564" y="2820"/>
                    <a:pt x="1796" y="2727"/>
                  </a:cubicBezTo>
                  <a:lnTo>
                    <a:pt x="1796" y="911"/>
                  </a:lnTo>
                  <a:cubicBezTo>
                    <a:pt x="2321" y="993"/>
                    <a:pt x="2715" y="1360"/>
                    <a:pt x="2715" y="1802"/>
                  </a:cubicBezTo>
                  <a:cubicBezTo>
                    <a:pt x="2715" y="1925"/>
                    <a:pt x="2814" y="2021"/>
                    <a:pt x="2934" y="2021"/>
                  </a:cubicBezTo>
                  <a:cubicBezTo>
                    <a:pt x="3057" y="2021"/>
                    <a:pt x="3157" y="1925"/>
                    <a:pt x="3157" y="1802"/>
                  </a:cubicBezTo>
                  <a:cubicBezTo>
                    <a:pt x="3157" y="1123"/>
                    <a:pt x="2564" y="558"/>
                    <a:pt x="1800" y="465"/>
                  </a:cubicBezTo>
                  <a:lnTo>
                    <a:pt x="1800" y="219"/>
                  </a:lnTo>
                  <a:cubicBezTo>
                    <a:pt x="1800" y="7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" name="Google Shape;1909;p63">
            <a:extLst>
              <a:ext uri="{FF2B5EF4-FFF2-40B4-BE49-F238E27FC236}">
                <a16:creationId xmlns:a16="http://schemas.microsoft.com/office/drawing/2014/main" id="{9FCB9F4B-4F32-4143-9062-0E4EB2C9886C}"/>
              </a:ext>
            </a:extLst>
          </p:cNvPr>
          <p:cNvGrpSpPr/>
          <p:nvPr/>
        </p:nvGrpSpPr>
        <p:grpSpPr>
          <a:xfrm>
            <a:off x="10539155" y="5393266"/>
            <a:ext cx="484806" cy="450641"/>
            <a:chOff x="10539155" y="5393266"/>
            <a:chExt cx="484806" cy="450641"/>
          </a:xfrm>
        </p:grpSpPr>
        <p:sp>
          <p:nvSpPr>
            <p:cNvPr id="46" name="Google Shape;1910;p63">
              <a:extLst>
                <a:ext uri="{FF2B5EF4-FFF2-40B4-BE49-F238E27FC236}">
                  <a16:creationId xmlns:a16="http://schemas.microsoft.com/office/drawing/2014/main" id="{C2092BDB-6773-40AC-9371-4F11CD861EF1}"/>
                </a:ext>
              </a:extLst>
            </p:cNvPr>
            <p:cNvSpPr/>
            <p:nvPr/>
          </p:nvSpPr>
          <p:spPr>
            <a:xfrm>
              <a:off x="10643232" y="5399944"/>
              <a:ext cx="356041" cy="356041"/>
            </a:xfrm>
            <a:custGeom>
              <a:avLst/>
              <a:gdLst/>
              <a:ahLst/>
              <a:cxnLst/>
              <a:rect l="l" t="t" r="r" b="b"/>
              <a:pathLst>
                <a:path w="11624" h="11624" extrusionOk="0">
                  <a:moveTo>
                    <a:pt x="5812" y="0"/>
                  </a:moveTo>
                  <a:cubicBezTo>
                    <a:pt x="2601" y="0"/>
                    <a:pt x="0" y="2601"/>
                    <a:pt x="0" y="5812"/>
                  </a:cubicBezTo>
                  <a:cubicBezTo>
                    <a:pt x="0" y="9023"/>
                    <a:pt x="2601" y="11624"/>
                    <a:pt x="5812" y="11624"/>
                  </a:cubicBezTo>
                  <a:cubicBezTo>
                    <a:pt x="9023" y="11624"/>
                    <a:pt x="11624" y="9023"/>
                    <a:pt x="11624" y="5812"/>
                  </a:cubicBezTo>
                  <a:cubicBezTo>
                    <a:pt x="11624" y="2601"/>
                    <a:pt x="9023" y="0"/>
                    <a:pt x="5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1911;p63">
              <a:extLst>
                <a:ext uri="{FF2B5EF4-FFF2-40B4-BE49-F238E27FC236}">
                  <a16:creationId xmlns:a16="http://schemas.microsoft.com/office/drawing/2014/main" id="{FBC9C008-B58A-4AE4-AA4C-CFFC950C2E21}"/>
                </a:ext>
              </a:extLst>
            </p:cNvPr>
            <p:cNvSpPr/>
            <p:nvPr/>
          </p:nvSpPr>
          <p:spPr>
            <a:xfrm>
              <a:off x="10667246" y="5434770"/>
              <a:ext cx="297201" cy="286297"/>
            </a:xfrm>
            <a:custGeom>
              <a:avLst/>
              <a:gdLst/>
              <a:ahLst/>
              <a:cxnLst/>
              <a:rect l="l" t="t" r="r" b="b"/>
              <a:pathLst>
                <a:path w="9703" h="9347" extrusionOk="0">
                  <a:moveTo>
                    <a:pt x="5028" y="1"/>
                  </a:moveTo>
                  <a:cubicBezTo>
                    <a:pt x="4925" y="1"/>
                    <a:pt x="4822" y="4"/>
                    <a:pt x="4720" y="11"/>
                  </a:cubicBezTo>
                  <a:cubicBezTo>
                    <a:pt x="2862" y="135"/>
                    <a:pt x="1255" y="1348"/>
                    <a:pt x="628" y="3102"/>
                  </a:cubicBezTo>
                  <a:cubicBezTo>
                    <a:pt x="1" y="4857"/>
                    <a:pt x="474" y="6813"/>
                    <a:pt x="1834" y="8085"/>
                  </a:cubicBezTo>
                  <a:cubicBezTo>
                    <a:pt x="2719" y="8911"/>
                    <a:pt x="3867" y="9347"/>
                    <a:pt x="5031" y="9347"/>
                  </a:cubicBezTo>
                  <a:cubicBezTo>
                    <a:pt x="5658" y="9347"/>
                    <a:pt x="6288" y="9221"/>
                    <a:pt x="6885" y="8962"/>
                  </a:cubicBezTo>
                  <a:cubicBezTo>
                    <a:pt x="8595" y="8222"/>
                    <a:pt x="9699" y="6536"/>
                    <a:pt x="9699" y="4675"/>
                  </a:cubicBezTo>
                  <a:lnTo>
                    <a:pt x="9702" y="4675"/>
                  </a:lnTo>
                  <a:cubicBezTo>
                    <a:pt x="9702" y="3274"/>
                    <a:pt x="9072" y="1947"/>
                    <a:pt x="7989" y="1060"/>
                  </a:cubicBezTo>
                  <a:cubicBezTo>
                    <a:pt x="7848" y="943"/>
                    <a:pt x="7701" y="837"/>
                    <a:pt x="7547" y="738"/>
                  </a:cubicBezTo>
                  <a:cubicBezTo>
                    <a:pt x="6796" y="258"/>
                    <a:pt x="5922" y="1"/>
                    <a:pt x="5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1912;p63">
              <a:extLst>
                <a:ext uri="{FF2B5EF4-FFF2-40B4-BE49-F238E27FC236}">
                  <a16:creationId xmlns:a16="http://schemas.microsoft.com/office/drawing/2014/main" id="{9BE65805-E600-4878-9899-9437E3613C15}"/>
                </a:ext>
              </a:extLst>
            </p:cNvPr>
            <p:cNvSpPr/>
            <p:nvPr/>
          </p:nvSpPr>
          <p:spPr>
            <a:xfrm>
              <a:off x="10671564" y="5457344"/>
              <a:ext cx="261180" cy="273555"/>
            </a:xfrm>
            <a:custGeom>
              <a:avLst/>
              <a:gdLst/>
              <a:ahLst/>
              <a:cxnLst/>
              <a:rect l="l" t="t" r="r" b="b"/>
              <a:pathLst>
                <a:path w="8527" h="8931" extrusionOk="0">
                  <a:moveTo>
                    <a:pt x="7406" y="1"/>
                  </a:moveTo>
                  <a:lnTo>
                    <a:pt x="0" y="7406"/>
                  </a:lnTo>
                  <a:cubicBezTo>
                    <a:pt x="144" y="7937"/>
                    <a:pt x="346" y="8448"/>
                    <a:pt x="607" y="8931"/>
                  </a:cubicBezTo>
                  <a:lnTo>
                    <a:pt x="1957" y="7577"/>
                  </a:lnTo>
                  <a:lnTo>
                    <a:pt x="8526" y="1008"/>
                  </a:lnTo>
                  <a:cubicBezTo>
                    <a:pt x="8324" y="758"/>
                    <a:pt x="8098" y="528"/>
                    <a:pt x="7848" y="323"/>
                  </a:cubicBezTo>
                  <a:cubicBezTo>
                    <a:pt x="7707" y="206"/>
                    <a:pt x="7560" y="100"/>
                    <a:pt x="74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1913;p63">
              <a:extLst>
                <a:ext uri="{FF2B5EF4-FFF2-40B4-BE49-F238E27FC236}">
                  <a16:creationId xmlns:a16="http://schemas.microsoft.com/office/drawing/2014/main" id="{04183F25-1986-4040-8814-6AEE14DF7842}"/>
                </a:ext>
              </a:extLst>
            </p:cNvPr>
            <p:cNvSpPr/>
            <p:nvPr/>
          </p:nvSpPr>
          <p:spPr>
            <a:xfrm>
              <a:off x="10681335" y="5434770"/>
              <a:ext cx="169536" cy="160837"/>
            </a:xfrm>
            <a:custGeom>
              <a:avLst/>
              <a:gdLst/>
              <a:ahLst/>
              <a:cxnLst/>
              <a:rect l="l" t="t" r="r" b="b"/>
              <a:pathLst>
                <a:path w="5535" h="5251" extrusionOk="0">
                  <a:moveTo>
                    <a:pt x="4568" y="1"/>
                  </a:moveTo>
                  <a:cubicBezTo>
                    <a:pt x="4465" y="1"/>
                    <a:pt x="4359" y="4"/>
                    <a:pt x="4260" y="11"/>
                  </a:cubicBezTo>
                  <a:lnTo>
                    <a:pt x="0" y="4271"/>
                  </a:lnTo>
                  <a:cubicBezTo>
                    <a:pt x="89" y="4613"/>
                    <a:pt x="219" y="4939"/>
                    <a:pt x="387" y="5251"/>
                  </a:cubicBezTo>
                  <a:lnTo>
                    <a:pt x="5534" y="104"/>
                  </a:lnTo>
                  <a:cubicBezTo>
                    <a:pt x="5216" y="35"/>
                    <a:pt x="4893" y="1"/>
                    <a:pt x="4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1914;p63">
              <a:extLst>
                <a:ext uri="{FF2B5EF4-FFF2-40B4-BE49-F238E27FC236}">
                  <a16:creationId xmlns:a16="http://schemas.microsoft.com/office/drawing/2014/main" id="{66E8C029-56F4-475D-A31D-21B7312F8E83}"/>
                </a:ext>
              </a:extLst>
            </p:cNvPr>
            <p:cNvSpPr/>
            <p:nvPr/>
          </p:nvSpPr>
          <p:spPr>
            <a:xfrm>
              <a:off x="10542981" y="5479826"/>
              <a:ext cx="393011" cy="357327"/>
            </a:xfrm>
            <a:custGeom>
              <a:avLst/>
              <a:gdLst/>
              <a:ahLst/>
              <a:cxnLst/>
              <a:rect l="l" t="t" r="r" b="b"/>
              <a:pathLst>
                <a:path w="12831" h="11666" extrusionOk="0">
                  <a:moveTo>
                    <a:pt x="6396" y="0"/>
                  </a:moveTo>
                  <a:cubicBezTo>
                    <a:pt x="4909" y="0"/>
                    <a:pt x="3422" y="568"/>
                    <a:pt x="2286" y="1703"/>
                  </a:cubicBezTo>
                  <a:cubicBezTo>
                    <a:pt x="0" y="3985"/>
                    <a:pt x="18" y="7697"/>
                    <a:pt x="2327" y="9962"/>
                  </a:cubicBezTo>
                  <a:cubicBezTo>
                    <a:pt x="2437" y="10071"/>
                    <a:pt x="2550" y="10178"/>
                    <a:pt x="2667" y="10274"/>
                  </a:cubicBezTo>
                  <a:cubicBezTo>
                    <a:pt x="3757" y="11205"/>
                    <a:pt x="5099" y="11666"/>
                    <a:pt x="6438" y="11666"/>
                  </a:cubicBezTo>
                  <a:cubicBezTo>
                    <a:pt x="7931" y="11666"/>
                    <a:pt x="9419" y="11093"/>
                    <a:pt x="10548" y="9962"/>
                  </a:cubicBezTo>
                  <a:lnTo>
                    <a:pt x="10548" y="9965"/>
                  </a:lnTo>
                  <a:cubicBezTo>
                    <a:pt x="12693" y="7820"/>
                    <a:pt x="12830" y="4390"/>
                    <a:pt x="10860" y="2084"/>
                  </a:cubicBezTo>
                  <a:cubicBezTo>
                    <a:pt x="10761" y="1967"/>
                    <a:pt x="10658" y="1854"/>
                    <a:pt x="10548" y="1744"/>
                  </a:cubicBezTo>
                  <a:cubicBezTo>
                    <a:pt x="9408" y="582"/>
                    <a:pt x="7903" y="0"/>
                    <a:pt x="6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1915;p63">
              <a:extLst>
                <a:ext uri="{FF2B5EF4-FFF2-40B4-BE49-F238E27FC236}">
                  <a16:creationId xmlns:a16="http://schemas.microsoft.com/office/drawing/2014/main" id="{A087CC1D-7D0E-4947-A8F8-86DFC8EFF8FF}"/>
                </a:ext>
              </a:extLst>
            </p:cNvPr>
            <p:cNvSpPr/>
            <p:nvPr/>
          </p:nvSpPr>
          <p:spPr>
            <a:xfrm>
              <a:off x="10624640" y="5543536"/>
              <a:ext cx="278272" cy="278364"/>
            </a:xfrm>
            <a:custGeom>
              <a:avLst/>
              <a:gdLst/>
              <a:ahLst/>
              <a:cxnLst/>
              <a:rect l="l" t="t" r="r" b="b"/>
              <a:pathLst>
                <a:path w="9085" h="9088" extrusionOk="0">
                  <a:moveTo>
                    <a:pt x="8197" y="0"/>
                  </a:moveTo>
                  <a:lnTo>
                    <a:pt x="1" y="8197"/>
                  </a:lnTo>
                  <a:cubicBezTo>
                    <a:pt x="429" y="8560"/>
                    <a:pt x="905" y="8858"/>
                    <a:pt x="1416" y="9088"/>
                  </a:cubicBezTo>
                  <a:lnTo>
                    <a:pt x="9085" y="1415"/>
                  </a:lnTo>
                  <a:cubicBezTo>
                    <a:pt x="8859" y="901"/>
                    <a:pt x="8561" y="425"/>
                    <a:pt x="8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1916;p63">
              <a:extLst>
                <a:ext uri="{FF2B5EF4-FFF2-40B4-BE49-F238E27FC236}">
                  <a16:creationId xmlns:a16="http://schemas.microsoft.com/office/drawing/2014/main" id="{0E20F416-4FA4-455C-A11B-AA8627E57FA6}"/>
                </a:ext>
              </a:extLst>
            </p:cNvPr>
            <p:cNvSpPr/>
            <p:nvPr/>
          </p:nvSpPr>
          <p:spPr>
            <a:xfrm>
              <a:off x="10582125" y="5515877"/>
              <a:ext cx="301183" cy="286327"/>
            </a:xfrm>
            <a:custGeom>
              <a:avLst/>
              <a:gdLst/>
              <a:ahLst/>
              <a:cxnLst/>
              <a:rect l="l" t="t" r="r" b="b"/>
              <a:pathLst>
                <a:path w="9833" h="9348" extrusionOk="0">
                  <a:moveTo>
                    <a:pt x="5158" y="1"/>
                  </a:moveTo>
                  <a:cubicBezTo>
                    <a:pt x="4143" y="1"/>
                    <a:pt x="3128" y="331"/>
                    <a:pt x="2283" y="992"/>
                  </a:cubicBezTo>
                  <a:cubicBezTo>
                    <a:pt x="559" y="2339"/>
                    <a:pt x="1" y="4697"/>
                    <a:pt x="936" y="6674"/>
                  </a:cubicBezTo>
                  <a:cubicBezTo>
                    <a:pt x="1722" y="8331"/>
                    <a:pt x="3384" y="9348"/>
                    <a:pt x="5158" y="9348"/>
                  </a:cubicBezTo>
                  <a:cubicBezTo>
                    <a:pt x="5497" y="9348"/>
                    <a:pt x="5840" y="9311"/>
                    <a:pt x="6183" y="9234"/>
                  </a:cubicBezTo>
                  <a:cubicBezTo>
                    <a:pt x="8318" y="8754"/>
                    <a:pt x="9832" y="6859"/>
                    <a:pt x="9832" y="4673"/>
                  </a:cubicBezTo>
                  <a:cubicBezTo>
                    <a:pt x="9832" y="3274"/>
                    <a:pt x="9205" y="1948"/>
                    <a:pt x="8122" y="1061"/>
                  </a:cubicBezTo>
                  <a:cubicBezTo>
                    <a:pt x="7261" y="355"/>
                    <a:pt x="6210" y="1"/>
                    <a:pt x="5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917;p63">
              <a:extLst>
                <a:ext uri="{FF2B5EF4-FFF2-40B4-BE49-F238E27FC236}">
                  <a16:creationId xmlns:a16="http://schemas.microsoft.com/office/drawing/2014/main" id="{AEB5EED2-19DD-4214-BFBE-284F59389879}"/>
                </a:ext>
              </a:extLst>
            </p:cNvPr>
            <p:cNvSpPr/>
            <p:nvPr/>
          </p:nvSpPr>
          <p:spPr>
            <a:xfrm>
              <a:off x="10582769" y="5515877"/>
              <a:ext cx="248164" cy="233921"/>
            </a:xfrm>
            <a:custGeom>
              <a:avLst/>
              <a:gdLst/>
              <a:ahLst/>
              <a:cxnLst/>
              <a:rect l="l" t="t" r="r" b="b"/>
              <a:pathLst>
                <a:path w="8102" h="7637" extrusionOk="0">
                  <a:moveTo>
                    <a:pt x="5137" y="0"/>
                  </a:moveTo>
                  <a:cubicBezTo>
                    <a:pt x="3936" y="0"/>
                    <a:pt x="2738" y="461"/>
                    <a:pt x="1830" y="1369"/>
                  </a:cubicBezTo>
                  <a:cubicBezTo>
                    <a:pt x="134" y="3065"/>
                    <a:pt x="0" y="5779"/>
                    <a:pt x="1525" y="7637"/>
                  </a:cubicBezTo>
                  <a:lnTo>
                    <a:pt x="8101" y="1061"/>
                  </a:lnTo>
                  <a:cubicBezTo>
                    <a:pt x="7236" y="351"/>
                    <a:pt x="6185" y="0"/>
                    <a:pt x="5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918;p63">
              <a:extLst>
                <a:ext uri="{FF2B5EF4-FFF2-40B4-BE49-F238E27FC236}">
                  <a16:creationId xmlns:a16="http://schemas.microsoft.com/office/drawing/2014/main" id="{0A26B877-DA29-4672-8454-A730FC20C112}"/>
                </a:ext>
              </a:extLst>
            </p:cNvPr>
            <p:cNvSpPr/>
            <p:nvPr/>
          </p:nvSpPr>
          <p:spPr>
            <a:xfrm>
              <a:off x="10601974" y="5520839"/>
              <a:ext cx="205649" cy="205679"/>
            </a:xfrm>
            <a:custGeom>
              <a:avLst/>
              <a:gdLst/>
              <a:ahLst/>
              <a:cxnLst/>
              <a:rect l="l" t="t" r="r" b="b"/>
              <a:pathLst>
                <a:path w="6714" h="6715" extrusionOk="0">
                  <a:moveTo>
                    <a:pt x="5733" y="1"/>
                  </a:moveTo>
                  <a:lnTo>
                    <a:pt x="0" y="5734"/>
                  </a:lnTo>
                  <a:cubicBezTo>
                    <a:pt x="93" y="6073"/>
                    <a:pt x="223" y="6402"/>
                    <a:pt x="388" y="6714"/>
                  </a:cubicBezTo>
                  <a:lnTo>
                    <a:pt x="6713" y="392"/>
                  </a:lnTo>
                  <a:cubicBezTo>
                    <a:pt x="6402" y="224"/>
                    <a:pt x="6073" y="93"/>
                    <a:pt x="57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1919;p63">
              <a:extLst>
                <a:ext uri="{FF2B5EF4-FFF2-40B4-BE49-F238E27FC236}">
                  <a16:creationId xmlns:a16="http://schemas.microsoft.com/office/drawing/2014/main" id="{E925A022-4814-45E1-84C6-5B00F288FB64}"/>
                </a:ext>
              </a:extLst>
            </p:cNvPr>
            <p:cNvSpPr/>
            <p:nvPr/>
          </p:nvSpPr>
          <p:spPr>
            <a:xfrm>
              <a:off x="10539155" y="5474264"/>
              <a:ext cx="400671" cy="369643"/>
            </a:xfrm>
            <a:custGeom>
              <a:avLst/>
              <a:gdLst/>
              <a:ahLst/>
              <a:cxnLst/>
              <a:rect l="l" t="t" r="r" b="b"/>
              <a:pathLst>
                <a:path w="13081" h="12068" extrusionOk="0">
                  <a:moveTo>
                    <a:pt x="6543" y="0"/>
                  </a:moveTo>
                  <a:cubicBezTo>
                    <a:pt x="4947" y="0"/>
                    <a:pt x="3417" y="637"/>
                    <a:pt x="2293" y="1769"/>
                  </a:cubicBezTo>
                  <a:cubicBezTo>
                    <a:pt x="2123" y="1925"/>
                    <a:pt x="2272" y="2152"/>
                    <a:pt x="2444" y="2152"/>
                  </a:cubicBezTo>
                  <a:cubicBezTo>
                    <a:pt x="2497" y="2152"/>
                    <a:pt x="2553" y="2130"/>
                    <a:pt x="2601" y="2077"/>
                  </a:cubicBezTo>
                  <a:cubicBezTo>
                    <a:pt x="3688" y="996"/>
                    <a:pt x="5114" y="451"/>
                    <a:pt x="6542" y="451"/>
                  </a:cubicBezTo>
                  <a:cubicBezTo>
                    <a:pt x="7883" y="451"/>
                    <a:pt x="9226" y="931"/>
                    <a:pt x="10291" y="1899"/>
                  </a:cubicBezTo>
                  <a:cubicBezTo>
                    <a:pt x="12491" y="3897"/>
                    <a:pt x="12735" y="7269"/>
                    <a:pt x="10846" y="9568"/>
                  </a:cubicBezTo>
                  <a:cubicBezTo>
                    <a:pt x="9746" y="10906"/>
                    <a:pt x="8148" y="11605"/>
                    <a:pt x="6533" y="11605"/>
                  </a:cubicBezTo>
                  <a:cubicBezTo>
                    <a:pt x="5377" y="11605"/>
                    <a:pt x="4212" y="11246"/>
                    <a:pt x="3215" y="10507"/>
                  </a:cubicBezTo>
                  <a:cubicBezTo>
                    <a:pt x="830" y="8735"/>
                    <a:pt x="251" y="5401"/>
                    <a:pt x="1902" y="2930"/>
                  </a:cubicBezTo>
                  <a:cubicBezTo>
                    <a:pt x="2014" y="2758"/>
                    <a:pt x="1865" y="2587"/>
                    <a:pt x="1712" y="2587"/>
                  </a:cubicBezTo>
                  <a:cubicBezTo>
                    <a:pt x="1649" y="2587"/>
                    <a:pt x="1586" y="2615"/>
                    <a:pt x="1539" y="2684"/>
                  </a:cubicBezTo>
                  <a:cubicBezTo>
                    <a:pt x="1" y="4986"/>
                    <a:pt x="227" y="8040"/>
                    <a:pt x="2087" y="10089"/>
                  </a:cubicBezTo>
                  <a:cubicBezTo>
                    <a:pt x="3260" y="11383"/>
                    <a:pt x="4895" y="12068"/>
                    <a:pt x="6555" y="12068"/>
                  </a:cubicBezTo>
                  <a:cubicBezTo>
                    <a:pt x="7524" y="12068"/>
                    <a:pt x="8501" y="11835"/>
                    <a:pt x="9400" y="11353"/>
                  </a:cubicBezTo>
                  <a:cubicBezTo>
                    <a:pt x="11840" y="10048"/>
                    <a:pt x="13081" y="7252"/>
                    <a:pt x="12409" y="4568"/>
                  </a:cubicBezTo>
                  <a:cubicBezTo>
                    <a:pt x="11737" y="1885"/>
                    <a:pt x="9325" y="0"/>
                    <a:pt x="6556" y="0"/>
                  </a:cubicBezTo>
                  <a:cubicBezTo>
                    <a:pt x="6552" y="0"/>
                    <a:pt x="6547" y="0"/>
                    <a:pt x="6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1920;p63">
              <a:extLst>
                <a:ext uri="{FF2B5EF4-FFF2-40B4-BE49-F238E27FC236}">
                  <a16:creationId xmlns:a16="http://schemas.microsoft.com/office/drawing/2014/main" id="{312F3E18-E4F7-45A9-9CE3-F4D3726EB205}"/>
                </a:ext>
              </a:extLst>
            </p:cNvPr>
            <p:cNvSpPr/>
            <p:nvPr/>
          </p:nvSpPr>
          <p:spPr>
            <a:xfrm>
              <a:off x="10575418" y="5509231"/>
              <a:ext cx="314599" cy="299651"/>
            </a:xfrm>
            <a:custGeom>
              <a:avLst/>
              <a:gdLst/>
              <a:ahLst/>
              <a:cxnLst/>
              <a:rect l="l" t="t" r="r" b="b"/>
              <a:pathLst>
                <a:path w="10271" h="9783" extrusionOk="0">
                  <a:moveTo>
                    <a:pt x="5384" y="436"/>
                  </a:moveTo>
                  <a:cubicBezTo>
                    <a:pt x="5956" y="436"/>
                    <a:pt x="6533" y="547"/>
                    <a:pt x="7084" y="774"/>
                  </a:cubicBezTo>
                  <a:cubicBezTo>
                    <a:pt x="8749" y="1463"/>
                    <a:pt x="9835" y="3087"/>
                    <a:pt x="9835" y="4890"/>
                  </a:cubicBezTo>
                  <a:cubicBezTo>
                    <a:pt x="9835" y="6692"/>
                    <a:pt x="8749" y="8316"/>
                    <a:pt x="7084" y="9009"/>
                  </a:cubicBezTo>
                  <a:cubicBezTo>
                    <a:pt x="6533" y="9236"/>
                    <a:pt x="5956" y="9347"/>
                    <a:pt x="5384" y="9347"/>
                  </a:cubicBezTo>
                  <a:cubicBezTo>
                    <a:pt x="4223" y="9347"/>
                    <a:pt x="3083" y="8893"/>
                    <a:pt x="2231" y="8039"/>
                  </a:cubicBezTo>
                  <a:cubicBezTo>
                    <a:pt x="484" y="6305"/>
                    <a:pt x="484" y="3478"/>
                    <a:pt x="2231" y="1744"/>
                  </a:cubicBezTo>
                  <a:cubicBezTo>
                    <a:pt x="3083" y="890"/>
                    <a:pt x="4223" y="436"/>
                    <a:pt x="5384" y="436"/>
                  </a:cubicBezTo>
                  <a:close/>
                  <a:moveTo>
                    <a:pt x="5378" y="0"/>
                  </a:moveTo>
                  <a:cubicBezTo>
                    <a:pt x="4105" y="0"/>
                    <a:pt x="2854" y="497"/>
                    <a:pt x="1919" y="1432"/>
                  </a:cubicBezTo>
                  <a:cubicBezTo>
                    <a:pt x="0" y="3341"/>
                    <a:pt x="0" y="6442"/>
                    <a:pt x="1919" y="8351"/>
                  </a:cubicBezTo>
                  <a:cubicBezTo>
                    <a:pt x="2854" y="9286"/>
                    <a:pt x="4105" y="9782"/>
                    <a:pt x="5378" y="9782"/>
                  </a:cubicBezTo>
                  <a:cubicBezTo>
                    <a:pt x="6009" y="9782"/>
                    <a:pt x="6645" y="9660"/>
                    <a:pt x="7251" y="9410"/>
                  </a:cubicBezTo>
                  <a:cubicBezTo>
                    <a:pt x="9078" y="8652"/>
                    <a:pt x="10270" y="6870"/>
                    <a:pt x="10270" y="4890"/>
                  </a:cubicBezTo>
                  <a:cubicBezTo>
                    <a:pt x="10270" y="2912"/>
                    <a:pt x="9078" y="1130"/>
                    <a:pt x="7251" y="373"/>
                  </a:cubicBezTo>
                  <a:cubicBezTo>
                    <a:pt x="6645" y="122"/>
                    <a:pt x="6009" y="0"/>
                    <a:pt x="53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1921;p63">
              <a:extLst>
                <a:ext uri="{FF2B5EF4-FFF2-40B4-BE49-F238E27FC236}">
                  <a16:creationId xmlns:a16="http://schemas.microsoft.com/office/drawing/2014/main" id="{5A733341-D791-4F29-8613-24AFC0BEE470}"/>
                </a:ext>
              </a:extLst>
            </p:cNvPr>
            <p:cNvSpPr/>
            <p:nvPr/>
          </p:nvSpPr>
          <p:spPr>
            <a:xfrm>
              <a:off x="10673923" y="5393266"/>
              <a:ext cx="350038" cy="329424"/>
            </a:xfrm>
            <a:custGeom>
              <a:avLst/>
              <a:gdLst/>
              <a:ahLst/>
              <a:cxnLst/>
              <a:rect l="l" t="t" r="r" b="b"/>
              <a:pathLst>
                <a:path w="11428" h="10755" extrusionOk="0">
                  <a:moveTo>
                    <a:pt x="4810" y="1"/>
                  </a:moveTo>
                  <a:cubicBezTo>
                    <a:pt x="3265" y="1"/>
                    <a:pt x="1721" y="588"/>
                    <a:pt x="544" y="1764"/>
                  </a:cubicBezTo>
                  <a:cubicBezTo>
                    <a:pt x="400" y="1908"/>
                    <a:pt x="266" y="2058"/>
                    <a:pt x="139" y="2213"/>
                  </a:cubicBezTo>
                  <a:cubicBezTo>
                    <a:pt x="0" y="2379"/>
                    <a:pt x="150" y="2574"/>
                    <a:pt x="313" y="2574"/>
                  </a:cubicBezTo>
                  <a:cubicBezTo>
                    <a:pt x="370" y="2574"/>
                    <a:pt x="430" y="2550"/>
                    <a:pt x="478" y="2490"/>
                  </a:cubicBezTo>
                  <a:cubicBezTo>
                    <a:pt x="595" y="2346"/>
                    <a:pt x="722" y="2209"/>
                    <a:pt x="855" y="2076"/>
                  </a:cubicBezTo>
                  <a:cubicBezTo>
                    <a:pt x="1945" y="984"/>
                    <a:pt x="3378" y="438"/>
                    <a:pt x="4810" y="438"/>
                  </a:cubicBezTo>
                  <a:cubicBezTo>
                    <a:pt x="6242" y="438"/>
                    <a:pt x="7675" y="984"/>
                    <a:pt x="8764" y="2076"/>
                  </a:cubicBezTo>
                  <a:cubicBezTo>
                    <a:pt x="10944" y="4255"/>
                    <a:pt x="10944" y="7805"/>
                    <a:pt x="8764" y="9985"/>
                  </a:cubicBezTo>
                  <a:cubicBezTo>
                    <a:pt x="8631" y="10118"/>
                    <a:pt x="8490" y="10245"/>
                    <a:pt x="8346" y="10362"/>
                  </a:cubicBezTo>
                  <a:cubicBezTo>
                    <a:pt x="8166" y="10509"/>
                    <a:pt x="8306" y="10754"/>
                    <a:pt x="8486" y="10754"/>
                  </a:cubicBezTo>
                  <a:cubicBezTo>
                    <a:pt x="8532" y="10754"/>
                    <a:pt x="8581" y="10738"/>
                    <a:pt x="8627" y="10701"/>
                  </a:cubicBezTo>
                  <a:cubicBezTo>
                    <a:pt x="8782" y="10574"/>
                    <a:pt x="8932" y="10437"/>
                    <a:pt x="9076" y="10296"/>
                  </a:cubicBezTo>
                  <a:cubicBezTo>
                    <a:pt x="11427" y="7942"/>
                    <a:pt x="11427" y="4118"/>
                    <a:pt x="9076" y="1764"/>
                  </a:cubicBezTo>
                  <a:cubicBezTo>
                    <a:pt x="7899" y="588"/>
                    <a:pt x="6355" y="1"/>
                    <a:pt x="4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1922;p63">
              <a:extLst>
                <a:ext uri="{FF2B5EF4-FFF2-40B4-BE49-F238E27FC236}">
                  <a16:creationId xmlns:a16="http://schemas.microsoft.com/office/drawing/2014/main" id="{37A8D13C-5FB5-4CA9-AF81-185A61D51860}"/>
                </a:ext>
              </a:extLst>
            </p:cNvPr>
            <p:cNvSpPr/>
            <p:nvPr/>
          </p:nvSpPr>
          <p:spPr>
            <a:xfrm>
              <a:off x="10934276" y="5531713"/>
              <a:ext cx="42851" cy="129932"/>
            </a:xfrm>
            <a:custGeom>
              <a:avLst/>
              <a:gdLst/>
              <a:ahLst/>
              <a:cxnLst/>
              <a:rect l="l" t="t" r="r" b="b"/>
              <a:pathLst>
                <a:path w="1399" h="4242" extrusionOk="0">
                  <a:moveTo>
                    <a:pt x="807" y="1"/>
                  </a:moveTo>
                  <a:cubicBezTo>
                    <a:pt x="676" y="1"/>
                    <a:pt x="544" y="110"/>
                    <a:pt x="590" y="280"/>
                  </a:cubicBezTo>
                  <a:cubicBezTo>
                    <a:pt x="943" y="1507"/>
                    <a:pt x="751" y="2826"/>
                    <a:pt x="66" y="3905"/>
                  </a:cubicBezTo>
                  <a:cubicBezTo>
                    <a:pt x="1" y="4005"/>
                    <a:pt x="31" y="4142"/>
                    <a:pt x="134" y="4207"/>
                  </a:cubicBezTo>
                  <a:cubicBezTo>
                    <a:pt x="170" y="4230"/>
                    <a:pt x="210" y="4241"/>
                    <a:pt x="250" y="4241"/>
                  </a:cubicBezTo>
                  <a:cubicBezTo>
                    <a:pt x="322" y="4241"/>
                    <a:pt x="394" y="4206"/>
                    <a:pt x="436" y="4142"/>
                  </a:cubicBezTo>
                  <a:cubicBezTo>
                    <a:pt x="1190" y="2956"/>
                    <a:pt x="1399" y="1507"/>
                    <a:pt x="1011" y="157"/>
                  </a:cubicBezTo>
                  <a:cubicBezTo>
                    <a:pt x="978" y="48"/>
                    <a:pt x="892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1923;p63">
              <a:extLst>
                <a:ext uri="{FF2B5EF4-FFF2-40B4-BE49-F238E27FC236}">
                  <a16:creationId xmlns:a16="http://schemas.microsoft.com/office/drawing/2014/main" id="{05EB63E4-102B-4884-B9FF-13F9229EEF7B}"/>
                </a:ext>
              </a:extLst>
            </p:cNvPr>
            <p:cNvSpPr/>
            <p:nvPr/>
          </p:nvSpPr>
          <p:spPr>
            <a:xfrm>
              <a:off x="10734049" y="5428092"/>
              <a:ext cx="222189" cy="91001"/>
            </a:xfrm>
            <a:custGeom>
              <a:avLst/>
              <a:gdLst/>
              <a:ahLst/>
              <a:cxnLst/>
              <a:rect l="l" t="t" r="r" b="b"/>
              <a:pathLst>
                <a:path w="7254" h="2971" extrusionOk="0">
                  <a:moveTo>
                    <a:pt x="2845" y="0"/>
                  </a:moveTo>
                  <a:cubicBezTo>
                    <a:pt x="1939" y="0"/>
                    <a:pt x="1026" y="252"/>
                    <a:pt x="219" y="767"/>
                  </a:cubicBezTo>
                  <a:cubicBezTo>
                    <a:pt x="1" y="894"/>
                    <a:pt x="133" y="1180"/>
                    <a:pt x="326" y="1180"/>
                  </a:cubicBezTo>
                  <a:cubicBezTo>
                    <a:pt x="367" y="1180"/>
                    <a:pt x="411" y="1167"/>
                    <a:pt x="455" y="1137"/>
                  </a:cubicBezTo>
                  <a:cubicBezTo>
                    <a:pt x="1199" y="664"/>
                    <a:pt x="2025" y="440"/>
                    <a:pt x="2841" y="440"/>
                  </a:cubicBezTo>
                  <a:cubicBezTo>
                    <a:pt x="4446" y="440"/>
                    <a:pt x="6007" y="1308"/>
                    <a:pt x="6805" y="2851"/>
                  </a:cubicBezTo>
                  <a:cubicBezTo>
                    <a:pt x="6844" y="2926"/>
                    <a:pt x="6922" y="2970"/>
                    <a:pt x="7003" y="2970"/>
                  </a:cubicBezTo>
                  <a:cubicBezTo>
                    <a:pt x="7037" y="2970"/>
                    <a:pt x="7071" y="2963"/>
                    <a:pt x="7103" y="2947"/>
                  </a:cubicBezTo>
                  <a:cubicBezTo>
                    <a:pt x="7209" y="2888"/>
                    <a:pt x="7254" y="2758"/>
                    <a:pt x="7196" y="2649"/>
                  </a:cubicBezTo>
                  <a:cubicBezTo>
                    <a:pt x="6963" y="2200"/>
                    <a:pt x="6664" y="1788"/>
                    <a:pt x="6305" y="1432"/>
                  </a:cubicBezTo>
                  <a:cubicBezTo>
                    <a:pt x="5361" y="488"/>
                    <a:pt x="4109" y="0"/>
                    <a:pt x="2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1924;p63">
              <a:extLst>
                <a:ext uri="{FF2B5EF4-FFF2-40B4-BE49-F238E27FC236}">
                  <a16:creationId xmlns:a16="http://schemas.microsoft.com/office/drawing/2014/main" id="{ADC6D36F-5453-43E5-BEC6-44812E015C5F}"/>
                </a:ext>
              </a:extLst>
            </p:cNvPr>
            <p:cNvSpPr/>
            <p:nvPr/>
          </p:nvSpPr>
          <p:spPr>
            <a:xfrm>
              <a:off x="10691811" y="5569173"/>
              <a:ext cx="96698" cy="179797"/>
            </a:xfrm>
            <a:custGeom>
              <a:avLst/>
              <a:gdLst/>
              <a:ahLst/>
              <a:cxnLst/>
              <a:rect l="l" t="t" r="r" b="b"/>
              <a:pathLst>
                <a:path w="3157" h="5870" extrusionOk="0">
                  <a:moveTo>
                    <a:pt x="1358" y="911"/>
                  </a:moveTo>
                  <a:lnTo>
                    <a:pt x="1358" y="2696"/>
                  </a:lnTo>
                  <a:cubicBezTo>
                    <a:pt x="837" y="2614"/>
                    <a:pt x="439" y="2247"/>
                    <a:pt x="439" y="1802"/>
                  </a:cubicBezTo>
                  <a:cubicBezTo>
                    <a:pt x="439" y="1360"/>
                    <a:pt x="837" y="990"/>
                    <a:pt x="1358" y="911"/>
                  </a:cubicBezTo>
                  <a:close/>
                  <a:moveTo>
                    <a:pt x="1796" y="3169"/>
                  </a:moveTo>
                  <a:cubicBezTo>
                    <a:pt x="2321" y="3255"/>
                    <a:pt x="2715" y="3625"/>
                    <a:pt x="2715" y="4067"/>
                  </a:cubicBezTo>
                  <a:cubicBezTo>
                    <a:pt x="2715" y="4509"/>
                    <a:pt x="2321" y="4879"/>
                    <a:pt x="1796" y="4958"/>
                  </a:cubicBezTo>
                  <a:lnTo>
                    <a:pt x="1796" y="3169"/>
                  </a:lnTo>
                  <a:close/>
                  <a:moveTo>
                    <a:pt x="1579" y="0"/>
                  </a:moveTo>
                  <a:cubicBezTo>
                    <a:pt x="1468" y="0"/>
                    <a:pt x="1358" y="73"/>
                    <a:pt x="1358" y="219"/>
                  </a:cubicBezTo>
                  <a:lnTo>
                    <a:pt x="1358" y="465"/>
                  </a:lnTo>
                  <a:cubicBezTo>
                    <a:pt x="594" y="558"/>
                    <a:pt x="1" y="1123"/>
                    <a:pt x="1" y="1802"/>
                  </a:cubicBezTo>
                  <a:cubicBezTo>
                    <a:pt x="1" y="2484"/>
                    <a:pt x="594" y="3049"/>
                    <a:pt x="1358" y="3142"/>
                  </a:cubicBezTo>
                  <a:lnTo>
                    <a:pt x="1358" y="4958"/>
                  </a:lnTo>
                  <a:cubicBezTo>
                    <a:pt x="837" y="4876"/>
                    <a:pt x="439" y="4509"/>
                    <a:pt x="439" y="4067"/>
                  </a:cubicBezTo>
                  <a:cubicBezTo>
                    <a:pt x="439" y="3920"/>
                    <a:pt x="330" y="3846"/>
                    <a:pt x="220" y="3846"/>
                  </a:cubicBezTo>
                  <a:cubicBezTo>
                    <a:pt x="110" y="3846"/>
                    <a:pt x="1" y="3920"/>
                    <a:pt x="1" y="4067"/>
                  </a:cubicBezTo>
                  <a:cubicBezTo>
                    <a:pt x="1" y="4745"/>
                    <a:pt x="594" y="5311"/>
                    <a:pt x="1358" y="5403"/>
                  </a:cubicBezTo>
                  <a:lnTo>
                    <a:pt x="1358" y="5650"/>
                  </a:lnTo>
                  <a:cubicBezTo>
                    <a:pt x="1358" y="5770"/>
                    <a:pt x="1457" y="5869"/>
                    <a:pt x="1577" y="5869"/>
                  </a:cubicBezTo>
                  <a:cubicBezTo>
                    <a:pt x="1700" y="5869"/>
                    <a:pt x="1796" y="5770"/>
                    <a:pt x="1796" y="5650"/>
                  </a:cubicBezTo>
                  <a:lnTo>
                    <a:pt x="1796" y="5403"/>
                  </a:lnTo>
                  <a:cubicBezTo>
                    <a:pt x="2564" y="5311"/>
                    <a:pt x="3153" y="4745"/>
                    <a:pt x="3153" y="4067"/>
                  </a:cubicBezTo>
                  <a:cubicBezTo>
                    <a:pt x="3153" y="3385"/>
                    <a:pt x="2564" y="2820"/>
                    <a:pt x="1796" y="2727"/>
                  </a:cubicBezTo>
                  <a:lnTo>
                    <a:pt x="1796" y="911"/>
                  </a:lnTo>
                  <a:cubicBezTo>
                    <a:pt x="2321" y="993"/>
                    <a:pt x="2715" y="1360"/>
                    <a:pt x="2715" y="1802"/>
                  </a:cubicBezTo>
                  <a:cubicBezTo>
                    <a:pt x="2715" y="1925"/>
                    <a:pt x="2814" y="2021"/>
                    <a:pt x="2934" y="2021"/>
                  </a:cubicBezTo>
                  <a:cubicBezTo>
                    <a:pt x="3057" y="2021"/>
                    <a:pt x="3157" y="1925"/>
                    <a:pt x="3157" y="1802"/>
                  </a:cubicBezTo>
                  <a:cubicBezTo>
                    <a:pt x="3157" y="1123"/>
                    <a:pt x="2564" y="558"/>
                    <a:pt x="1800" y="465"/>
                  </a:cubicBezTo>
                  <a:lnTo>
                    <a:pt x="1800" y="219"/>
                  </a:lnTo>
                  <a:cubicBezTo>
                    <a:pt x="1800" y="7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D65DE1B-E051-4989-BA9C-CA38E3FFDB85}"/>
              </a:ext>
            </a:extLst>
          </p:cNvPr>
          <p:cNvSpPr txBox="1"/>
          <p:nvPr/>
        </p:nvSpPr>
        <p:spPr>
          <a:xfrm>
            <a:off x="1721009" y="3077289"/>
            <a:ext cx="26096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800" b="1" dirty="0">
                <a:solidFill>
                  <a:schemeClr val="accent4"/>
                </a:solidFill>
              </a:rPr>
              <a:t>旅遊達人</a:t>
            </a:r>
            <a:r>
              <a:rPr lang="zh-TW" altLang="en-US" sz="1800" b="1" u="sng" dirty="0">
                <a:solidFill>
                  <a:schemeClr val="accent4"/>
                </a:solidFill>
              </a:rPr>
              <a:t>紀錄旅遊</a:t>
            </a:r>
            <a:r>
              <a:rPr lang="zh-TW" sz="1800" b="1" dirty="0">
                <a:solidFill>
                  <a:schemeClr val="accent4"/>
                </a:solidFill>
              </a:rPr>
              <a:t>內容需要大量</a:t>
            </a:r>
            <a:r>
              <a:rPr lang="zh-TW" altLang="en-US" sz="1800" b="1" dirty="0">
                <a:solidFill>
                  <a:schemeClr val="accent4"/>
                </a:solidFill>
              </a:rPr>
              <a:t>時間</a:t>
            </a:r>
            <a:r>
              <a:rPr lang="zh-TW" sz="1800" b="1" dirty="0">
                <a:solidFill>
                  <a:schemeClr val="accent4"/>
                </a:solidFill>
              </a:rPr>
              <a:t>成本</a:t>
            </a:r>
          </a:p>
        </p:txBody>
      </p:sp>
      <p:grpSp>
        <p:nvGrpSpPr>
          <p:cNvPr id="62" name="Google Shape;18721;p101">
            <a:extLst>
              <a:ext uri="{FF2B5EF4-FFF2-40B4-BE49-F238E27FC236}">
                <a16:creationId xmlns:a16="http://schemas.microsoft.com/office/drawing/2014/main" id="{0028797A-C60C-49B9-9E9C-65A80D4C090C}"/>
              </a:ext>
            </a:extLst>
          </p:cNvPr>
          <p:cNvGrpSpPr/>
          <p:nvPr/>
        </p:nvGrpSpPr>
        <p:grpSpPr>
          <a:xfrm>
            <a:off x="972973" y="3077906"/>
            <a:ext cx="584289" cy="568025"/>
            <a:chOff x="2300528" y="1508404"/>
            <a:chExt cx="362771" cy="355223"/>
          </a:xfrm>
        </p:grpSpPr>
        <p:sp>
          <p:nvSpPr>
            <p:cNvPr id="63" name="Google Shape;18722;p101">
              <a:extLst>
                <a:ext uri="{FF2B5EF4-FFF2-40B4-BE49-F238E27FC236}">
                  <a16:creationId xmlns:a16="http://schemas.microsoft.com/office/drawing/2014/main" id="{51BFEAC7-FA19-4215-AE6B-D4FBF5C7C3A2}"/>
                </a:ext>
              </a:extLst>
            </p:cNvPr>
            <p:cNvSpPr/>
            <p:nvPr/>
          </p:nvSpPr>
          <p:spPr>
            <a:xfrm>
              <a:off x="2313906" y="1514052"/>
              <a:ext cx="344162" cy="344188"/>
            </a:xfrm>
            <a:custGeom>
              <a:avLst/>
              <a:gdLst/>
              <a:ahLst/>
              <a:cxnLst/>
              <a:rect l="l" t="t" r="r" b="b"/>
              <a:pathLst>
                <a:path w="13223" h="13224" extrusionOk="0">
                  <a:moveTo>
                    <a:pt x="6612" y="1"/>
                  </a:moveTo>
                  <a:cubicBezTo>
                    <a:pt x="2963" y="1"/>
                    <a:pt x="0" y="2963"/>
                    <a:pt x="0" y="6612"/>
                  </a:cubicBezTo>
                  <a:cubicBezTo>
                    <a:pt x="0" y="10264"/>
                    <a:pt x="2963" y="13223"/>
                    <a:pt x="6612" y="13223"/>
                  </a:cubicBezTo>
                  <a:cubicBezTo>
                    <a:pt x="10264" y="13223"/>
                    <a:pt x="13223" y="10264"/>
                    <a:pt x="13223" y="6612"/>
                  </a:cubicBezTo>
                  <a:cubicBezTo>
                    <a:pt x="13223" y="2963"/>
                    <a:pt x="10264" y="1"/>
                    <a:pt x="6612" y="1"/>
                  </a:cubicBezTo>
                  <a:close/>
                </a:path>
              </a:pathLst>
            </a:custGeom>
            <a:solidFill>
              <a:srgbClr val="B3C2CF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18723;p101">
              <a:extLst>
                <a:ext uri="{FF2B5EF4-FFF2-40B4-BE49-F238E27FC236}">
                  <a16:creationId xmlns:a16="http://schemas.microsoft.com/office/drawing/2014/main" id="{9ACECA5B-5457-4C95-8EF4-BFD7BBE49A11}"/>
                </a:ext>
              </a:extLst>
            </p:cNvPr>
            <p:cNvSpPr/>
            <p:nvPr/>
          </p:nvSpPr>
          <p:spPr>
            <a:xfrm>
              <a:off x="2339726" y="1539898"/>
              <a:ext cx="292523" cy="292497"/>
            </a:xfrm>
            <a:custGeom>
              <a:avLst/>
              <a:gdLst/>
              <a:ahLst/>
              <a:cxnLst/>
              <a:rect l="l" t="t" r="r" b="b"/>
              <a:pathLst>
                <a:path w="11239" h="11238" extrusionOk="0">
                  <a:moveTo>
                    <a:pt x="5620" y="0"/>
                  </a:moveTo>
                  <a:cubicBezTo>
                    <a:pt x="2516" y="0"/>
                    <a:pt x="1" y="2516"/>
                    <a:pt x="1" y="5619"/>
                  </a:cubicBezTo>
                  <a:cubicBezTo>
                    <a:pt x="1" y="8722"/>
                    <a:pt x="2516" y="11238"/>
                    <a:pt x="5620" y="11238"/>
                  </a:cubicBezTo>
                  <a:cubicBezTo>
                    <a:pt x="8723" y="11238"/>
                    <a:pt x="11239" y="8722"/>
                    <a:pt x="11239" y="5619"/>
                  </a:cubicBezTo>
                  <a:cubicBezTo>
                    <a:pt x="11239" y="2516"/>
                    <a:pt x="8723" y="0"/>
                    <a:pt x="5620" y="0"/>
                  </a:cubicBezTo>
                  <a:close/>
                </a:path>
              </a:pathLst>
            </a:custGeom>
            <a:solidFill>
              <a:srgbClr val="F7F9FA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18724;p101">
              <a:extLst>
                <a:ext uri="{FF2B5EF4-FFF2-40B4-BE49-F238E27FC236}">
                  <a16:creationId xmlns:a16="http://schemas.microsoft.com/office/drawing/2014/main" id="{4661529A-0D34-4E78-863E-DA1476EC00CF}"/>
                </a:ext>
              </a:extLst>
            </p:cNvPr>
            <p:cNvSpPr/>
            <p:nvPr/>
          </p:nvSpPr>
          <p:spPr>
            <a:xfrm>
              <a:off x="2375800" y="1575972"/>
              <a:ext cx="273575" cy="256527"/>
            </a:xfrm>
            <a:custGeom>
              <a:avLst/>
              <a:gdLst/>
              <a:ahLst/>
              <a:cxnLst/>
              <a:rect l="l" t="t" r="r" b="b"/>
              <a:pathLst>
                <a:path w="10511" h="9856" extrusionOk="0">
                  <a:moveTo>
                    <a:pt x="7928" y="0"/>
                  </a:moveTo>
                  <a:lnTo>
                    <a:pt x="7928" y="0"/>
                  </a:lnTo>
                  <a:cubicBezTo>
                    <a:pt x="9870" y="2228"/>
                    <a:pt x="9754" y="5577"/>
                    <a:pt x="7664" y="7664"/>
                  </a:cubicBezTo>
                  <a:cubicBezTo>
                    <a:pt x="6572" y="8758"/>
                    <a:pt x="5133" y="9311"/>
                    <a:pt x="3691" y="9311"/>
                  </a:cubicBezTo>
                  <a:cubicBezTo>
                    <a:pt x="2378" y="9311"/>
                    <a:pt x="1062" y="8853"/>
                    <a:pt x="1" y="7927"/>
                  </a:cubicBezTo>
                  <a:lnTo>
                    <a:pt x="1" y="7927"/>
                  </a:lnTo>
                  <a:cubicBezTo>
                    <a:pt x="1115" y="9208"/>
                    <a:pt x="2673" y="9855"/>
                    <a:pt x="4236" y="9855"/>
                  </a:cubicBezTo>
                  <a:cubicBezTo>
                    <a:pt x="5670" y="9855"/>
                    <a:pt x="7108" y="9310"/>
                    <a:pt x="8210" y="8209"/>
                  </a:cubicBezTo>
                  <a:cubicBezTo>
                    <a:pt x="10511" y="5908"/>
                    <a:pt x="10380" y="2140"/>
                    <a:pt x="7928" y="0"/>
                  </a:cubicBezTo>
                  <a:close/>
                </a:path>
              </a:pathLst>
            </a:custGeom>
            <a:solidFill>
              <a:srgbClr val="B9C7D2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18725;p101">
              <a:extLst>
                <a:ext uri="{FF2B5EF4-FFF2-40B4-BE49-F238E27FC236}">
                  <a16:creationId xmlns:a16="http://schemas.microsoft.com/office/drawing/2014/main" id="{618B6442-4810-4707-9178-94455BB897B5}"/>
                </a:ext>
              </a:extLst>
            </p:cNvPr>
            <p:cNvSpPr/>
            <p:nvPr/>
          </p:nvSpPr>
          <p:spPr>
            <a:xfrm>
              <a:off x="2300528" y="1508404"/>
              <a:ext cx="362771" cy="355223"/>
            </a:xfrm>
            <a:custGeom>
              <a:avLst/>
              <a:gdLst/>
              <a:ahLst/>
              <a:cxnLst/>
              <a:rect l="l" t="t" r="r" b="b"/>
              <a:pathLst>
                <a:path w="13938" h="13648" extrusionOk="0">
                  <a:moveTo>
                    <a:pt x="7124" y="1"/>
                  </a:moveTo>
                  <a:cubicBezTo>
                    <a:pt x="6820" y="1"/>
                    <a:pt x="6513" y="21"/>
                    <a:pt x="6204" y="63"/>
                  </a:cubicBezTo>
                  <a:cubicBezTo>
                    <a:pt x="2587" y="549"/>
                    <a:pt x="1" y="3796"/>
                    <a:pt x="324" y="7431"/>
                  </a:cubicBezTo>
                  <a:cubicBezTo>
                    <a:pt x="639" y="10963"/>
                    <a:pt x="3599" y="13648"/>
                    <a:pt x="7111" y="13648"/>
                  </a:cubicBezTo>
                  <a:cubicBezTo>
                    <a:pt x="7213" y="13648"/>
                    <a:pt x="7315" y="13645"/>
                    <a:pt x="7418" y="13641"/>
                  </a:cubicBezTo>
                  <a:cubicBezTo>
                    <a:pt x="11059" y="13479"/>
                    <a:pt x="13934" y="10478"/>
                    <a:pt x="13937" y="6829"/>
                  </a:cubicBezTo>
                  <a:cubicBezTo>
                    <a:pt x="13937" y="6709"/>
                    <a:pt x="13934" y="6586"/>
                    <a:pt x="13927" y="6467"/>
                  </a:cubicBezTo>
                  <a:cubicBezTo>
                    <a:pt x="13925" y="6333"/>
                    <a:pt x="13827" y="6268"/>
                    <a:pt x="13729" y="6268"/>
                  </a:cubicBezTo>
                  <a:cubicBezTo>
                    <a:pt x="13623" y="6268"/>
                    <a:pt x="13517" y="6343"/>
                    <a:pt x="13529" y="6488"/>
                  </a:cubicBezTo>
                  <a:cubicBezTo>
                    <a:pt x="13536" y="6600"/>
                    <a:pt x="13540" y="6716"/>
                    <a:pt x="13540" y="6829"/>
                  </a:cubicBezTo>
                  <a:cubicBezTo>
                    <a:pt x="13536" y="10249"/>
                    <a:pt x="10841" y="13060"/>
                    <a:pt x="7428" y="13212"/>
                  </a:cubicBezTo>
                  <a:cubicBezTo>
                    <a:pt x="7332" y="13216"/>
                    <a:pt x="7236" y="13218"/>
                    <a:pt x="7141" y="13218"/>
                  </a:cubicBezTo>
                  <a:cubicBezTo>
                    <a:pt x="3849" y="13218"/>
                    <a:pt x="1076" y="10702"/>
                    <a:pt x="782" y="7392"/>
                  </a:cubicBezTo>
                  <a:cubicBezTo>
                    <a:pt x="476" y="3986"/>
                    <a:pt x="2900" y="943"/>
                    <a:pt x="6288" y="485"/>
                  </a:cubicBezTo>
                  <a:cubicBezTo>
                    <a:pt x="6578" y="446"/>
                    <a:pt x="6866" y="427"/>
                    <a:pt x="7150" y="427"/>
                  </a:cubicBezTo>
                  <a:cubicBezTo>
                    <a:pt x="10194" y="427"/>
                    <a:pt x="12878" y="2603"/>
                    <a:pt x="13434" y="5678"/>
                  </a:cubicBezTo>
                  <a:cubicBezTo>
                    <a:pt x="13459" y="5788"/>
                    <a:pt x="13543" y="5838"/>
                    <a:pt x="13628" y="5838"/>
                  </a:cubicBezTo>
                  <a:cubicBezTo>
                    <a:pt x="13739" y="5838"/>
                    <a:pt x="13850" y="5754"/>
                    <a:pt x="13828" y="5608"/>
                  </a:cubicBezTo>
                  <a:cubicBezTo>
                    <a:pt x="13233" y="2326"/>
                    <a:pt x="10373" y="1"/>
                    <a:pt x="71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18726;p101">
              <a:extLst>
                <a:ext uri="{FF2B5EF4-FFF2-40B4-BE49-F238E27FC236}">
                  <a16:creationId xmlns:a16="http://schemas.microsoft.com/office/drawing/2014/main" id="{4532A08D-58A2-4024-8249-1924371186B3}"/>
                </a:ext>
              </a:extLst>
            </p:cNvPr>
            <p:cNvSpPr/>
            <p:nvPr/>
          </p:nvSpPr>
          <p:spPr>
            <a:xfrm>
              <a:off x="2314557" y="1534536"/>
              <a:ext cx="341793" cy="304209"/>
            </a:xfrm>
            <a:custGeom>
              <a:avLst/>
              <a:gdLst/>
              <a:ahLst/>
              <a:cxnLst/>
              <a:rect l="l" t="t" r="r" b="b"/>
              <a:pathLst>
                <a:path w="13132" h="11688" extrusionOk="0">
                  <a:moveTo>
                    <a:pt x="6607" y="0"/>
                  </a:moveTo>
                  <a:cubicBezTo>
                    <a:pt x="5031" y="0"/>
                    <a:pt x="3461" y="634"/>
                    <a:pt x="2312" y="1877"/>
                  </a:cubicBezTo>
                  <a:cubicBezTo>
                    <a:pt x="2164" y="2025"/>
                    <a:pt x="2301" y="2224"/>
                    <a:pt x="2455" y="2224"/>
                  </a:cubicBezTo>
                  <a:cubicBezTo>
                    <a:pt x="2506" y="2224"/>
                    <a:pt x="2559" y="2202"/>
                    <a:pt x="2604" y="2148"/>
                  </a:cubicBezTo>
                  <a:cubicBezTo>
                    <a:pt x="3669" y="999"/>
                    <a:pt x="5121" y="414"/>
                    <a:pt x="6578" y="414"/>
                  </a:cubicBezTo>
                  <a:cubicBezTo>
                    <a:pt x="7821" y="414"/>
                    <a:pt x="9069" y="840"/>
                    <a:pt x="10084" y="1705"/>
                  </a:cubicBezTo>
                  <a:cubicBezTo>
                    <a:pt x="12294" y="3587"/>
                    <a:pt x="12617" y="6877"/>
                    <a:pt x="10826" y="9161"/>
                  </a:cubicBezTo>
                  <a:cubicBezTo>
                    <a:pt x="9762" y="10518"/>
                    <a:pt x="8173" y="11233"/>
                    <a:pt x="6566" y="11233"/>
                  </a:cubicBezTo>
                  <a:cubicBezTo>
                    <a:pt x="5469" y="11233"/>
                    <a:pt x="4364" y="10900"/>
                    <a:pt x="3409" y="10213"/>
                  </a:cubicBezTo>
                  <a:cubicBezTo>
                    <a:pt x="1059" y="8513"/>
                    <a:pt x="461" y="5262"/>
                    <a:pt x="2062" y="2841"/>
                  </a:cubicBezTo>
                  <a:cubicBezTo>
                    <a:pt x="2125" y="2750"/>
                    <a:pt x="2101" y="2623"/>
                    <a:pt x="2009" y="2563"/>
                  </a:cubicBezTo>
                  <a:cubicBezTo>
                    <a:pt x="1974" y="2541"/>
                    <a:pt x="1935" y="2531"/>
                    <a:pt x="1897" y="2531"/>
                  </a:cubicBezTo>
                  <a:cubicBezTo>
                    <a:pt x="1832" y="2531"/>
                    <a:pt x="1769" y="2562"/>
                    <a:pt x="1731" y="2620"/>
                  </a:cubicBezTo>
                  <a:cubicBezTo>
                    <a:pt x="0" y="5234"/>
                    <a:pt x="644" y="8749"/>
                    <a:pt x="3184" y="10582"/>
                  </a:cubicBezTo>
                  <a:cubicBezTo>
                    <a:pt x="4216" y="11327"/>
                    <a:pt x="5411" y="11687"/>
                    <a:pt x="6596" y="11687"/>
                  </a:cubicBezTo>
                  <a:cubicBezTo>
                    <a:pt x="8332" y="11687"/>
                    <a:pt x="10046" y="10915"/>
                    <a:pt x="11196" y="9449"/>
                  </a:cubicBezTo>
                  <a:cubicBezTo>
                    <a:pt x="13131" y="6983"/>
                    <a:pt x="12779" y="3429"/>
                    <a:pt x="10394" y="1395"/>
                  </a:cubicBezTo>
                  <a:cubicBezTo>
                    <a:pt x="9297" y="460"/>
                    <a:pt x="7950" y="0"/>
                    <a:pt x="66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18727;p101">
              <a:extLst>
                <a:ext uri="{FF2B5EF4-FFF2-40B4-BE49-F238E27FC236}">
                  <a16:creationId xmlns:a16="http://schemas.microsoft.com/office/drawing/2014/main" id="{AB905202-8A0C-48D5-892C-6E0D77F6FC84}"/>
                </a:ext>
              </a:extLst>
            </p:cNvPr>
            <p:cNvSpPr/>
            <p:nvPr/>
          </p:nvSpPr>
          <p:spPr>
            <a:xfrm>
              <a:off x="2359975" y="1680993"/>
              <a:ext cx="19156" cy="10385"/>
            </a:xfrm>
            <a:custGeom>
              <a:avLst/>
              <a:gdLst/>
              <a:ahLst/>
              <a:cxnLst/>
              <a:rect l="l" t="t" r="r" b="b"/>
              <a:pathLst>
                <a:path w="736" h="399" extrusionOk="0">
                  <a:moveTo>
                    <a:pt x="197" y="1"/>
                  </a:moveTo>
                  <a:cubicBezTo>
                    <a:pt x="85" y="1"/>
                    <a:pt x="0" y="89"/>
                    <a:pt x="0" y="198"/>
                  </a:cubicBezTo>
                  <a:cubicBezTo>
                    <a:pt x="0" y="311"/>
                    <a:pt x="88" y="399"/>
                    <a:pt x="197" y="399"/>
                  </a:cubicBezTo>
                  <a:lnTo>
                    <a:pt x="482" y="399"/>
                  </a:lnTo>
                  <a:cubicBezTo>
                    <a:pt x="736" y="388"/>
                    <a:pt x="736" y="12"/>
                    <a:pt x="4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18728;p101">
              <a:extLst>
                <a:ext uri="{FF2B5EF4-FFF2-40B4-BE49-F238E27FC236}">
                  <a16:creationId xmlns:a16="http://schemas.microsoft.com/office/drawing/2014/main" id="{E3E39A85-51FE-4162-A0EB-9497C6B13FF0}"/>
                </a:ext>
              </a:extLst>
            </p:cNvPr>
            <p:cNvSpPr/>
            <p:nvPr/>
          </p:nvSpPr>
          <p:spPr>
            <a:xfrm>
              <a:off x="2480847" y="1560251"/>
              <a:ext cx="132714" cy="131127"/>
            </a:xfrm>
            <a:custGeom>
              <a:avLst/>
              <a:gdLst/>
              <a:ahLst/>
              <a:cxnLst/>
              <a:rect l="l" t="t" r="r" b="b"/>
              <a:pathLst>
                <a:path w="5099" h="5038" extrusionOk="0">
                  <a:moveTo>
                    <a:pt x="199" y="0"/>
                  </a:moveTo>
                  <a:cubicBezTo>
                    <a:pt x="103" y="0"/>
                    <a:pt x="6" y="64"/>
                    <a:pt x="1" y="193"/>
                  </a:cubicBezTo>
                  <a:lnTo>
                    <a:pt x="1" y="4837"/>
                  </a:lnTo>
                  <a:cubicBezTo>
                    <a:pt x="1" y="4950"/>
                    <a:pt x="89" y="5038"/>
                    <a:pt x="198" y="5038"/>
                  </a:cubicBezTo>
                  <a:lnTo>
                    <a:pt x="4846" y="5038"/>
                  </a:lnTo>
                  <a:cubicBezTo>
                    <a:pt x="5099" y="5027"/>
                    <a:pt x="5099" y="4651"/>
                    <a:pt x="4846" y="4640"/>
                  </a:cubicBezTo>
                  <a:lnTo>
                    <a:pt x="398" y="4640"/>
                  </a:lnTo>
                  <a:lnTo>
                    <a:pt x="398" y="193"/>
                  </a:lnTo>
                  <a:cubicBezTo>
                    <a:pt x="393" y="64"/>
                    <a:pt x="296" y="0"/>
                    <a:pt x="1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18729;p101">
              <a:extLst>
                <a:ext uri="{FF2B5EF4-FFF2-40B4-BE49-F238E27FC236}">
                  <a16:creationId xmlns:a16="http://schemas.microsoft.com/office/drawing/2014/main" id="{89AA220F-DFB1-434B-8DD3-22EF2AB7C294}"/>
                </a:ext>
              </a:extLst>
            </p:cNvPr>
            <p:cNvSpPr/>
            <p:nvPr/>
          </p:nvSpPr>
          <p:spPr>
            <a:xfrm>
              <a:off x="2480847" y="1794655"/>
              <a:ext cx="10385" cy="17412"/>
            </a:xfrm>
            <a:custGeom>
              <a:avLst/>
              <a:gdLst/>
              <a:ahLst/>
              <a:cxnLst/>
              <a:rect l="l" t="t" r="r" b="b"/>
              <a:pathLst>
                <a:path w="399" h="669" extrusionOk="0">
                  <a:moveTo>
                    <a:pt x="198" y="0"/>
                  </a:moveTo>
                  <a:cubicBezTo>
                    <a:pt x="102" y="0"/>
                    <a:pt x="6" y="64"/>
                    <a:pt x="1" y="190"/>
                  </a:cubicBezTo>
                  <a:lnTo>
                    <a:pt x="1" y="479"/>
                  </a:lnTo>
                  <a:cubicBezTo>
                    <a:pt x="6" y="606"/>
                    <a:pt x="102" y="669"/>
                    <a:pt x="198" y="669"/>
                  </a:cubicBezTo>
                  <a:cubicBezTo>
                    <a:pt x="294" y="669"/>
                    <a:pt x="391" y="606"/>
                    <a:pt x="398" y="479"/>
                  </a:cubicBezTo>
                  <a:lnTo>
                    <a:pt x="398" y="190"/>
                  </a:lnTo>
                  <a:cubicBezTo>
                    <a:pt x="391" y="64"/>
                    <a:pt x="294" y="0"/>
                    <a:pt x="19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18730;p101">
              <a:extLst>
                <a:ext uri="{FF2B5EF4-FFF2-40B4-BE49-F238E27FC236}">
                  <a16:creationId xmlns:a16="http://schemas.microsoft.com/office/drawing/2014/main" id="{E392640F-9400-4847-ADAC-F2FD439D1BD1}"/>
                </a:ext>
              </a:extLst>
            </p:cNvPr>
            <p:cNvSpPr/>
            <p:nvPr/>
          </p:nvSpPr>
          <p:spPr>
            <a:xfrm>
              <a:off x="2393030" y="1595336"/>
              <a:ext cx="20301" cy="15981"/>
            </a:xfrm>
            <a:custGeom>
              <a:avLst/>
              <a:gdLst/>
              <a:ahLst/>
              <a:cxnLst/>
              <a:rect l="l" t="t" r="r" b="b"/>
              <a:pathLst>
                <a:path w="780" h="614" extrusionOk="0">
                  <a:moveTo>
                    <a:pt x="287" y="1"/>
                  </a:moveTo>
                  <a:cubicBezTo>
                    <a:pt x="132" y="1"/>
                    <a:pt x="0" y="202"/>
                    <a:pt x="148" y="347"/>
                  </a:cubicBezTo>
                  <a:lnTo>
                    <a:pt x="349" y="551"/>
                  </a:lnTo>
                  <a:cubicBezTo>
                    <a:pt x="393" y="595"/>
                    <a:pt x="442" y="614"/>
                    <a:pt x="489" y="614"/>
                  </a:cubicBezTo>
                  <a:cubicBezTo>
                    <a:pt x="646" y="614"/>
                    <a:pt x="780" y="412"/>
                    <a:pt x="634" y="266"/>
                  </a:cubicBezTo>
                  <a:lnTo>
                    <a:pt x="430" y="66"/>
                  </a:lnTo>
                  <a:cubicBezTo>
                    <a:pt x="385" y="20"/>
                    <a:pt x="335" y="1"/>
                    <a:pt x="2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18731;p101">
              <a:extLst>
                <a:ext uri="{FF2B5EF4-FFF2-40B4-BE49-F238E27FC236}">
                  <a16:creationId xmlns:a16="http://schemas.microsoft.com/office/drawing/2014/main" id="{0975A806-CCFF-4867-BF4D-09F9BB5AA64B}"/>
                </a:ext>
              </a:extLst>
            </p:cNvPr>
            <p:cNvSpPr/>
            <p:nvPr/>
          </p:nvSpPr>
          <p:spPr>
            <a:xfrm>
              <a:off x="2560517" y="1761184"/>
              <a:ext cx="18532" cy="15851"/>
            </a:xfrm>
            <a:custGeom>
              <a:avLst/>
              <a:gdLst/>
              <a:ahLst/>
              <a:cxnLst/>
              <a:rect l="l" t="t" r="r" b="b"/>
              <a:pathLst>
                <a:path w="712" h="609" extrusionOk="0">
                  <a:moveTo>
                    <a:pt x="219" y="0"/>
                  </a:moveTo>
                  <a:cubicBezTo>
                    <a:pt x="168" y="0"/>
                    <a:pt x="117" y="20"/>
                    <a:pt x="78" y="58"/>
                  </a:cubicBezTo>
                  <a:cubicBezTo>
                    <a:pt x="1" y="136"/>
                    <a:pt x="1" y="263"/>
                    <a:pt x="78" y="340"/>
                  </a:cubicBezTo>
                  <a:lnTo>
                    <a:pt x="282" y="544"/>
                  </a:lnTo>
                  <a:cubicBezTo>
                    <a:pt x="326" y="589"/>
                    <a:pt x="375" y="608"/>
                    <a:pt x="422" y="608"/>
                  </a:cubicBezTo>
                  <a:cubicBezTo>
                    <a:pt x="577" y="608"/>
                    <a:pt x="712" y="405"/>
                    <a:pt x="564" y="263"/>
                  </a:cubicBezTo>
                  <a:lnTo>
                    <a:pt x="360" y="58"/>
                  </a:lnTo>
                  <a:cubicBezTo>
                    <a:pt x="321" y="20"/>
                    <a:pt x="270" y="0"/>
                    <a:pt x="21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18732;p101">
              <a:extLst>
                <a:ext uri="{FF2B5EF4-FFF2-40B4-BE49-F238E27FC236}">
                  <a16:creationId xmlns:a16="http://schemas.microsoft.com/office/drawing/2014/main" id="{3DF1DDFB-3323-4A89-99BD-98DFE69FDFAF}"/>
                </a:ext>
              </a:extLst>
            </p:cNvPr>
            <p:cNvSpPr/>
            <p:nvPr/>
          </p:nvSpPr>
          <p:spPr>
            <a:xfrm>
              <a:off x="2558669" y="1595414"/>
              <a:ext cx="20171" cy="15903"/>
            </a:xfrm>
            <a:custGeom>
              <a:avLst/>
              <a:gdLst/>
              <a:ahLst/>
              <a:cxnLst/>
              <a:rect l="l" t="t" r="r" b="b"/>
              <a:pathLst>
                <a:path w="775" h="611" extrusionOk="0">
                  <a:moveTo>
                    <a:pt x="491" y="1"/>
                  </a:moveTo>
                  <a:cubicBezTo>
                    <a:pt x="445" y="1"/>
                    <a:pt x="397" y="19"/>
                    <a:pt x="353" y="63"/>
                  </a:cubicBezTo>
                  <a:lnTo>
                    <a:pt x="149" y="263"/>
                  </a:lnTo>
                  <a:cubicBezTo>
                    <a:pt x="1" y="409"/>
                    <a:pt x="136" y="611"/>
                    <a:pt x="291" y="611"/>
                  </a:cubicBezTo>
                  <a:cubicBezTo>
                    <a:pt x="338" y="611"/>
                    <a:pt x="387" y="592"/>
                    <a:pt x="431" y="548"/>
                  </a:cubicBezTo>
                  <a:lnTo>
                    <a:pt x="635" y="344"/>
                  </a:lnTo>
                  <a:cubicBezTo>
                    <a:pt x="775" y="198"/>
                    <a:pt x="644" y="1"/>
                    <a:pt x="4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18733;p101">
              <a:extLst>
                <a:ext uri="{FF2B5EF4-FFF2-40B4-BE49-F238E27FC236}">
                  <a16:creationId xmlns:a16="http://schemas.microsoft.com/office/drawing/2014/main" id="{35BE7AA9-59D3-4829-874C-521168121EC8}"/>
                </a:ext>
              </a:extLst>
            </p:cNvPr>
            <p:cNvSpPr/>
            <p:nvPr/>
          </p:nvSpPr>
          <p:spPr>
            <a:xfrm>
              <a:off x="2394774" y="1761131"/>
              <a:ext cx="18427" cy="15747"/>
            </a:xfrm>
            <a:custGeom>
              <a:avLst/>
              <a:gdLst/>
              <a:ahLst/>
              <a:cxnLst/>
              <a:rect l="l" t="t" r="r" b="b"/>
              <a:pathLst>
                <a:path w="708" h="605" extrusionOk="0">
                  <a:moveTo>
                    <a:pt x="420" y="1"/>
                  </a:moveTo>
                  <a:cubicBezTo>
                    <a:pt x="374" y="1"/>
                    <a:pt x="325" y="18"/>
                    <a:pt x="282" y="60"/>
                  </a:cubicBezTo>
                  <a:lnTo>
                    <a:pt x="81" y="265"/>
                  </a:lnTo>
                  <a:cubicBezTo>
                    <a:pt x="0" y="342"/>
                    <a:pt x="0" y="469"/>
                    <a:pt x="81" y="546"/>
                  </a:cubicBezTo>
                  <a:cubicBezTo>
                    <a:pt x="120" y="585"/>
                    <a:pt x="171" y="604"/>
                    <a:pt x="222" y="604"/>
                  </a:cubicBezTo>
                  <a:cubicBezTo>
                    <a:pt x="273" y="604"/>
                    <a:pt x="324" y="585"/>
                    <a:pt x="363" y="546"/>
                  </a:cubicBezTo>
                  <a:lnTo>
                    <a:pt x="567" y="342"/>
                  </a:lnTo>
                  <a:cubicBezTo>
                    <a:pt x="708" y="198"/>
                    <a:pt x="575" y="1"/>
                    <a:pt x="4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18734;p101">
              <a:extLst>
                <a:ext uri="{FF2B5EF4-FFF2-40B4-BE49-F238E27FC236}">
                  <a16:creationId xmlns:a16="http://schemas.microsoft.com/office/drawing/2014/main" id="{05035962-7CFC-4D18-B9B9-FB02C98768B5}"/>
                </a:ext>
              </a:extLst>
            </p:cNvPr>
            <p:cNvSpPr/>
            <p:nvPr/>
          </p:nvSpPr>
          <p:spPr>
            <a:xfrm>
              <a:off x="2366898" y="1633519"/>
              <a:ext cx="20848" cy="13586"/>
            </a:xfrm>
            <a:custGeom>
              <a:avLst/>
              <a:gdLst/>
              <a:ahLst/>
              <a:cxnLst/>
              <a:rect l="l" t="t" r="r" b="b"/>
              <a:pathLst>
                <a:path w="801" h="522" extrusionOk="0">
                  <a:moveTo>
                    <a:pt x="285" y="1"/>
                  </a:moveTo>
                  <a:cubicBezTo>
                    <a:pt x="93" y="1"/>
                    <a:pt x="0" y="304"/>
                    <a:pt x="223" y="389"/>
                  </a:cubicBezTo>
                  <a:lnTo>
                    <a:pt x="487" y="502"/>
                  </a:lnTo>
                  <a:cubicBezTo>
                    <a:pt x="514" y="515"/>
                    <a:pt x="543" y="521"/>
                    <a:pt x="571" y="521"/>
                  </a:cubicBezTo>
                  <a:cubicBezTo>
                    <a:pt x="649" y="521"/>
                    <a:pt x="724" y="475"/>
                    <a:pt x="755" y="400"/>
                  </a:cubicBezTo>
                  <a:cubicBezTo>
                    <a:pt x="800" y="294"/>
                    <a:pt x="748" y="175"/>
                    <a:pt x="642" y="136"/>
                  </a:cubicBezTo>
                  <a:lnTo>
                    <a:pt x="378" y="24"/>
                  </a:lnTo>
                  <a:cubicBezTo>
                    <a:pt x="345" y="8"/>
                    <a:pt x="314" y="1"/>
                    <a:pt x="28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18735;p101">
              <a:extLst>
                <a:ext uri="{FF2B5EF4-FFF2-40B4-BE49-F238E27FC236}">
                  <a16:creationId xmlns:a16="http://schemas.microsoft.com/office/drawing/2014/main" id="{335BA2E1-E1B1-428F-A515-6A46C88BDB88}"/>
                </a:ext>
              </a:extLst>
            </p:cNvPr>
            <p:cNvSpPr/>
            <p:nvPr/>
          </p:nvSpPr>
          <p:spPr>
            <a:xfrm>
              <a:off x="2583005" y="1725396"/>
              <a:ext cx="20406" cy="13378"/>
            </a:xfrm>
            <a:custGeom>
              <a:avLst/>
              <a:gdLst/>
              <a:ahLst/>
              <a:cxnLst/>
              <a:rect l="l" t="t" r="r" b="b"/>
              <a:pathLst>
                <a:path w="784" h="514" extrusionOk="0">
                  <a:moveTo>
                    <a:pt x="286" y="0"/>
                  </a:moveTo>
                  <a:cubicBezTo>
                    <a:pt x="93" y="0"/>
                    <a:pt x="1" y="285"/>
                    <a:pt x="206" y="381"/>
                  </a:cubicBezTo>
                  <a:lnTo>
                    <a:pt x="470" y="494"/>
                  </a:lnTo>
                  <a:cubicBezTo>
                    <a:pt x="497" y="507"/>
                    <a:pt x="526" y="513"/>
                    <a:pt x="554" y="513"/>
                  </a:cubicBezTo>
                  <a:cubicBezTo>
                    <a:pt x="632" y="513"/>
                    <a:pt x="708" y="467"/>
                    <a:pt x="741" y="392"/>
                  </a:cubicBezTo>
                  <a:cubicBezTo>
                    <a:pt x="783" y="286"/>
                    <a:pt x="734" y="167"/>
                    <a:pt x="629" y="128"/>
                  </a:cubicBezTo>
                  <a:lnTo>
                    <a:pt x="365" y="16"/>
                  </a:lnTo>
                  <a:cubicBezTo>
                    <a:pt x="337" y="5"/>
                    <a:pt x="311" y="0"/>
                    <a:pt x="2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18736;p101">
              <a:extLst>
                <a:ext uri="{FF2B5EF4-FFF2-40B4-BE49-F238E27FC236}">
                  <a16:creationId xmlns:a16="http://schemas.microsoft.com/office/drawing/2014/main" id="{98369526-67EA-4288-AD0C-314F7BAB7B55}"/>
                </a:ext>
              </a:extLst>
            </p:cNvPr>
            <p:cNvSpPr/>
            <p:nvPr/>
          </p:nvSpPr>
          <p:spPr>
            <a:xfrm>
              <a:off x="2524156" y="1569465"/>
              <a:ext cx="15903" cy="17517"/>
            </a:xfrm>
            <a:custGeom>
              <a:avLst/>
              <a:gdLst/>
              <a:ahLst/>
              <a:cxnLst/>
              <a:rect l="l" t="t" r="r" b="b"/>
              <a:pathLst>
                <a:path w="611" h="673" extrusionOk="0">
                  <a:moveTo>
                    <a:pt x="347" y="1"/>
                  </a:moveTo>
                  <a:cubicBezTo>
                    <a:pt x="275" y="1"/>
                    <a:pt x="204" y="39"/>
                    <a:pt x="170" y="131"/>
                  </a:cubicBezTo>
                  <a:lnTo>
                    <a:pt x="57" y="395"/>
                  </a:lnTo>
                  <a:cubicBezTo>
                    <a:pt x="1" y="525"/>
                    <a:pt x="96" y="673"/>
                    <a:pt x="240" y="673"/>
                  </a:cubicBezTo>
                  <a:cubicBezTo>
                    <a:pt x="321" y="673"/>
                    <a:pt x="391" y="623"/>
                    <a:pt x="423" y="549"/>
                  </a:cubicBezTo>
                  <a:lnTo>
                    <a:pt x="536" y="286"/>
                  </a:lnTo>
                  <a:cubicBezTo>
                    <a:pt x="610" y="125"/>
                    <a:pt x="477" y="1"/>
                    <a:pt x="34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18737;p101">
              <a:extLst>
                <a:ext uri="{FF2B5EF4-FFF2-40B4-BE49-F238E27FC236}">
                  <a16:creationId xmlns:a16="http://schemas.microsoft.com/office/drawing/2014/main" id="{0E8A8E7E-6290-476D-B46D-60B9211BF0A7}"/>
                </a:ext>
              </a:extLst>
            </p:cNvPr>
            <p:cNvSpPr/>
            <p:nvPr/>
          </p:nvSpPr>
          <p:spPr>
            <a:xfrm>
              <a:off x="2432774" y="1785493"/>
              <a:ext cx="15200" cy="17152"/>
            </a:xfrm>
            <a:custGeom>
              <a:avLst/>
              <a:gdLst/>
              <a:ahLst/>
              <a:cxnLst/>
              <a:rect l="l" t="t" r="r" b="b"/>
              <a:pathLst>
                <a:path w="584" h="659" extrusionOk="0">
                  <a:moveTo>
                    <a:pt x="334" y="0"/>
                  </a:moveTo>
                  <a:cubicBezTo>
                    <a:pt x="265" y="0"/>
                    <a:pt x="197" y="35"/>
                    <a:pt x="159" y="117"/>
                  </a:cubicBezTo>
                  <a:lnTo>
                    <a:pt x="46" y="381"/>
                  </a:lnTo>
                  <a:cubicBezTo>
                    <a:pt x="0" y="479"/>
                    <a:pt x="46" y="595"/>
                    <a:pt x="148" y="641"/>
                  </a:cubicBezTo>
                  <a:cubicBezTo>
                    <a:pt x="174" y="653"/>
                    <a:pt x="201" y="658"/>
                    <a:pt x="228" y="658"/>
                  </a:cubicBezTo>
                  <a:cubicBezTo>
                    <a:pt x="306" y="658"/>
                    <a:pt x="381" y="611"/>
                    <a:pt x="412" y="535"/>
                  </a:cubicBezTo>
                  <a:lnTo>
                    <a:pt x="525" y="271"/>
                  </a:lnTo>
                  <a:cubicBezTo>
                    <a:pt x="584" y="117"/>
                    <a:pt x="459" y="0"/>
                    <a:pt x="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18738;p101">
              <a:extLst>
                <a:ext uri="{FF2B5EF4-FFF2-40B4-BE49-F238E27FC236}">
                  <a16:creationId xmlns:a16="http://schemas.microsoft.com/office/drawing/2014/main" id="{3E0E5E13-A780-475C-8904-6C07F6E6CE97}"/>
                </a:ext>
              </a:extLst>
            </p:cNvPr>
            <p:cNvSpPr/>
            <p:nvPr/>
          </p:nvSpPr>
          <p:spPr>
            <a:xfrm>
              <a:off x="2434570" y="1569101"/>
              <a:ext cx="15174" cy="17048"/>
            </a:xfrm>
            <a:custGeom>
              <a:avLst/>
              <a:gdLst/>
              <a:ahLst/>
              <a:cxnLst/>
              <a:rect l="l" t="t" r="r" b="b"/>
              <a:pathLst>
                <a:path w="583" h="655" extrusionOk="0">
                  <a:moveTo>
                    <a:pt x="249" y="1"/>
                  </a:moveTo>
                  <a:cubicBezTo>
                    <a:pt x="125" y="1"/>
                    <a:pt x="0" y="114"/>
                    <a:pt x="55" y="268"/>
                  </a:cubicBezTo>
                  <a:lnTo>
                    <a:pt x="160" y="532"/>
                  </a:lnTo>
                  <a:cubicBezTo>
                    <a:pt x="192" y="606"/>
                    <a:pt x="266" y="655"/>
                    <a:pt x="347" y="655"/>
                  </a:cubicBezTo>
                  <a:cubicBezTo>
                    <a:pt x="487" y="655"/>
                    <a:pt x="582" y="514"/>
                    <a:pt x="530" y="380"/>
                  </a:cubicBezTo>
                  <a:lnTo>
                    <a:pt x="424" y="117"/>
                  </a:lnTo>
                  <a:cubicBezTo>
                    <a:pt x="386" y="35"/>
                    <a:pt x="318" y="1"/>
                    <a:pt x="2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18739;p101">
              <a:extLst>
                <a:ext uri="{FF2B5EF4-FFF2-40B4-BE49-F238E27FC236}">
                  <a16:creationId xmlns:a16="http://schemas.microsoft.com/office/drawing/2014/main" id="{7DA1619A-7578-4909-9BDE-29E798C3192D}"/>
                </a:ext>
              </a:extLst>
            </p:cNvPr>
            <p:cNvSpPr/>
            <p:nvPr/>
          </p:nvSpPr>
          <p:spPr>
            <a:xfrm>
              <a:off x="2522517" y="1786196"/>
              <a:ext cx="14940" cy="17022"/>
            </a:xfrm>
            <a:custGeom>
              <a:avLst/>
              <a:gdLst/>
              <a:ahLst/>
              <a:cxnLst/>
              <a:rect l="l" t="t" r="r" b="b"/>
              <a:pathLst>
                <a:path w="574" h="654" extrusionOk="0">
                  <a:moveTo>
                    <a:pt x="228" y="1"/>
                  </a:moveTo>
                  <a:cubicBezTo>
                    <a:pt x="203" y="1"/>
                    <a:pt x="177" y="6"/>
                    <a:pt x="152" y="16"/>
                  </a:cubicBezTo>
                  <a:lnTo>
                    <a:pt x="155" y="16"/>
                  </a:lnTo>
                  <a:cubicBezTo>
                    <a:pt x="53" y="54"/>
                    <a:pt x="1" y="171"/>
                    <a:pt x="43" y="273"/>
                  </a:cubicBezTo>
                  <a:lnTo>
                    <a:pt x="152" y="537"/>
                  </a:lnTo>
                  <a:cubicBezTo>
                    <a:pt x="190" y="619"/>
                    <a:pt x="258" y="654"/>
                    <a:pt x="327" y="654"/>
                  </a:cubicBezTo>
                  <a:cubicBezTo>
                    <a:pt x="450" y="654"/>
                    <a:pt x="573" y="542"/>
                    <a:pt x="521" y="389"/>
                  </a:cubicBezTo>
                  <a:lnTo>
                    <a:pt x="412" y="125"/>
                  </a:lnTo>
                  <a:cubicBezTo>
                    <a:pt x="383" y="48"/>
                    <a:pt x="307" y="1"/>
                    <a:pt x="22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18740;p101">
              <a:extLst>
                <a:ext uri="{FF2B5EF4-FFF2-40B4-BE49-F238E27FC236}">
                  <a16:creationId xmlns:a16="http://schemas.microsoft.com/office/drawing/2014/main" id="{4F8693A8-287B-422A-829C-600B753D15F2}"/>
                </a:ext>
              </a:extLst>
            </p:cNvPr>
            <p:cNvSpPr/>
            <p:nvPr/>
          </p:nvSpPr>
          <p:spPr>
            <a:xfrm>
              <a:off x="2583968" y="1635783"/>
              <a:ext cx="21369" cy="13196"/>
            </a:xfrm>
            <a:custGeom>
              <a:avLst/>
              <a:gdLst/>
              <a:ahLst/>
              <a:cxnLst/>
              <a:rect l="l" t="t" r="r" b="b"/>
              <a:pathLst>
                <a:path w="821" h="507" extrusionOk="0">
                  <a:moveTo>
                    <a:pt x="538" y="1"/>
                  </a:moveTo>
                  <a:cubicBezTo>
                    <a:pt x="515" y="1"/>
                    <a:pt x="490" y="5"/>
                    <a:pt x="465" y="14"/>
                  </a:cubicBezTo>
                  <a:lnTo>
                    <a:pt x="201" y="120"/>
                  </a:lnTo>
                  <a:cubicBezTo>
                    <a:pt x="0" y="204"/>
                    <a:pt x="57" y="507"/>
                    <a:pt x="278" y="507"/>
                  </a:cubicBezTo>
                  <a:cubicBezTo>
                    <a:pt x="303" y="507"/>
                    <a:pt x="328" y="499"/>
                    <a:pt x="352" y="489"/>
                  </a:cubicBezTo>
                  <a:lnTo>
                    <a:pt x="616" y="383"/>
                  </a:lnTo>
                  <a:cubicBezTo>
                    <a:pt x="821" y="289"/>
                    <a:pt x="730" y="1"/>
                    <a:pt x="5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18741;p101">
              <a:extLst>
                <a:ext uri="{FF2B5EF4-FFF2-40B4-BE49-F238E27FC236}">
                  <a16:creationId xmlns:a16="http://schemas.microsoft.com/office/drawing/2014/main" id="{767AFEBB-CD3B-412A-85BA-E22D7D37231D}"/>
                </a:ext>
              </a:extLst>
            </p:cNvPr>
            <p:cNvSpPr/>
            <p:nvPr/>
          </p:nvSpPr>
          <p:spPr>
            <a:xfrm>
              <a:off x="2366039" y="1723340"/>
              <a:ext cx="20978" cy="13456"/>
            </a:xfrm>
            <a:custGeom>
              <a:avLst/>
              <a:gdLst/>
              <a:ahLst/>
              <a:cxnLst/>
              <a:rect l="l" t="t" r="r" b="b"/>
              <a:pathLst>
                <a:path w="806" h="517" extrusionOk="0">
                  <a:moveTo>
                    <a:pt x="574" y="0"/>
                  </a:moveTo>
                  <a:cubicBezTo>
                    <a:pt x="547" y="0"/>
                    <a:pt x="519" y="6"/>
                    <a:pt x="492" y="17"/>
                  </a:cubicBezTo>
                  <a:lnTo>
                    <a:pt x="228" y="126"/>
                  </a:lnTo>
                  <a:cubicBezTo>
                    <a:pt x="1" y="206"/>
                    <a:pt x="93" y="517"/>
                    <a:pt x="288" y="517"/>
                  </a:cubicBezTo>
                  <a:cubicBezTo>
                    <a:pt x="317" y="517"/>
                    <a:pt x="347" y="510"/>
                    <a:pt x="379" y="496"/>
                  </a:cubicBezTo>
                  <a:lnTo>
                    <a:pt x="643" y="387"/>
                  </a:lnTo>
                  <a:cubicBezTo>
                    <a:pt x="749" y="351"/>
                    <a:pt x="805" y="232"/>
                    <a:pt x="759" y="126"/>
                  </a:cubicBezTo>
                  <a:cubicBezTo>
                    <a:pt x="728" y="47"/>
                    <a:pt x="653" y="0"/>
                    <a:pt x="57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499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37;p35"/>
          <p:cNvSpPr txBox="1">
            <a:spLocks noGrp="1"/>
          </p:cNvSpPr>
          <p:nvPr>
            <p:ph type="title"/>
          </p:nvPr>
        </p:nvSpPr>
        <p:spPr>
          <a:xfrm>
            <a:off x="524000" y="327375"/>
            <a:ext cx="638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Services of our Product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D6CE4CB1-DFDA-41C0-A243-70186F9CD936}"/>
              </a:ext>
            </a:extLst>
          </p:cNvPr>
          <p:cNvGrpSpPr/>
          <p:nvPr/>
        </p:nvGrpSpPr>
        <p:grpSpPr>
          <a:xfrm rot="787389">
            <a:off x="2083410" y="429467"/>
            <a:ext cx="4255548" cy="4107358"/>
            <a:chOff x="2510716" y="831773"/>
            <a:chExt cx="3766397" cy="3706056"/>
          </a:xfrm>
        </p:grpSpPr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F72195B0-8E52-4C2F-B9D6-20A2C5B41A21}"/>
                </a:ext>
              </a:extLst>
            </p:cNvPr>
            <p:cNvGrpSpPr/>
            <p:nvPr/>
          </p:nvGrpSpPr>
          <p:grpSpPr>
            <a:xfrm>
              <a:off x="2510716" y="831773"/>
              <a:ext cx="3766397" cy="3706056"/>
              <a:chOff x="3235168" y="790847"/>
              <a:chExt cx="3766397" cy="3706056"/>
            </a:xfrm>
          </p:grpSpPr>
          <p:sp>
            <p:nvSpPr>
              <p:cNvPr id="40" name="Google Shape;8089;p93">
                <a:extLst>
                  <a:ext uri="{FF2B5EF4-FFF2-40B4-BE49-F238E27FC236}">
                    <a16:creationId xmlns:a16="http://schemas.microsoft.com/office/drawing/2014/main" id="{97CA8A1D-261E-4FC5-AA1A-D5153CB2DA9A}"/>
                  </a:ext>
                </a:extLst>
              </p:cNvPr>
              <p:cNvSpPr/>
              <p:nvPr/>
            </p:nvSpPr>
            <p:spPr>
              <a:xfrm>
                <a:off x="5041781" y="996578"/>
                <a:ext cx="1718933" cy="1740454"/>
              </a:xfrm>
              <a:custGeom>
                <a:avLst/>
                <a:gdLst/>
                <a:ahLst/>
                <a:cxnLst/>
                <a:rect l="l" t="t" r="r" b="b"/>
                <a:pathLst>
                  <a:path w="25486" h="25278" extrusionOk="0">
                    <a:moveTo>
                      <a:pt x="12746" y="4905"/>
                    </a:moveTo>
                    <a:cubicBezTo>
                      <a:pt x="13701" y="4905"/>
                      <a:pt x="14672" y="5083"/>
                      <a:pt x="15613" y="5460"/>
                    </a:cubicBezTo>
                    <a:cubicBezTo>
                      <a:pt x="19580" y="7047"/>
                      <a:pt x="21508" y="11545"/>
                      <a:pt x="19923" y="15511"/>
                    </a:cubicBezTo>
                    <a:cubicBezTo>
                      <a:pt x="18714" y="18534"/>
                      <a:pt x="15811" y="20374"/>
                      <a:pt x="12742" y="20374"/>
                    </a:cubicBezTo>
                    <a:cubicBezTo>
                      <a:pt x="11786" y="20374"/>
                      <a:pt x="10814" y="20196"/>
                      <a:pt x="9873" y="19819"/>
                    </a:cubicBezTo>
                    <a:cubicBezTo>
                      <a:pt x="5908" y="18234"/>
                      <a:pt x="3978" y="13734"/>
                      <a:pt x="5563" y="9769"/>
                    </a:cubicBezTo>
                    <a:cubicBezTo>
                      <a:pt x="6772" y="6745"/>
                      <a:pt x="9676" y="4905"/>
                      <a:pt x="12746" y="4905"/>
                    </a:cubicBezTo>
                    <a:close/>
                    <a:moveTo>
                      <a:pt x="15551" y="1"/>
                    </a:moveTo>
                    <a:cubicBezTo>
                      <a:pt x="15240" y="1"/>
                      <a:pt x="14946" y="187"/>
                      <a:pt x="14824" y="492"/>
                    </a:cubicBezTo>
                    <a:lnTo>
                      <a:pt x="14047" y="2435"/>
                    </a:lnTo>
                    <a:cubicBezTo>
                      <a:pt x="13612" y="2378"/>
                      <a:pt x="13174" y="2350"/>
                      <a:pt x="12736" y="2350"/>
                    </a:cubicBezTo>
                    <a:cubicBezTo>
                      <a:pt x="12218" y="2350"/>
                      <a:pt x="11700" y="2390"/>
                      <a:pt x="11187" y="2469"/>
                    </a:cubicBezTo>
                    <a:lnTo>
                      <a:pt x="10364" y="547"/>
                    </a:lnTo>
                    <a:cubicBezTo>
                      <a:pt x="10238" y="251"/>
                      <a:pt x="9949" y="73"/>
                      <a:pt x="9646" y="73"/>
                    </a:cubicBezTo>
                    <a:cubicBezTo>
                      <a:pt x="9543" y="73"/>
                      <a:pt x="9438" y="93"/>
                      <a:pt x="9338" y="137"/>
                    </a:cubicBezTo>
                    <a:lnTo>
                      <a:pt x="6036" y="1553"/>
                    </a:lnTo>
                    <a:cubicBezTo>
                      <a:pt x="5640" y="1722"/>
                      <a:pt x="5456" y="2182"/>
                      <a:pt x="5626" y="2579"/>
                    </a:cubicBezTo>
                    <a:lnTo>
                      <a:pt x="6449" y="4501"/>
                    </a:lnTo>
                    <a:cubicBezTo>
                      <a:pt x="5690" y="5085"/>
                      <a:pt x="5019" y="5775"/>
                      <a:pt x="4452" y="6549"/>
                    </a:cubicBezTo>
                    <a:lnTo>
                      <a:pt x="2510" y="5772"/>
                    </a:lnTo>
                    <a:cubicBezTo>
                      <a:pt x="2414" y="5734"/>
                      <a:pt x="2316" y="5716"/>
                      <a:pt x="2219" y="5716"/>
                    </a:cubicBezTo>
                    <a:cubicBezTo>
                      <a:pt x="1910" y="5716"/>
                      <a:pt x="1616" y="5901"/>
                      <a:pt x="1493" y="6208"/>
                    </a:cubicBezTo>
                    <a:lnTo>
                      <a:pt x="161" y="9542"/>
                    </a:lnTo>
                    <a:cubicBezTo>
                      <a:pt x="0" y="9944"/>
                      <a:pt x="194" y="10398"/>
                      <a:pt x="596" y="10558"/>
                    </a:cubicBezTo>
                    <a:lnTo>
                      <a:pt x="2537" y="11335"/>
                    </a:lnTo>
                    <a:cubicBezTo>
                      <a:pt x="2415" y="12285"/>
                      <a:pt x="2426" y="13249"/>
                      <a:pt x="2572" y="14195"/>
                    </a:cubicBezTo>
                    <a:lnTo>
                      <a:pt x="651" y="15018"/>
                    </a:lnTo>
                    <a:cubicBezTo>
                      <a:pt x="253" y="15189"/>
                      <a:pt x="71" y="15649"/>
                      <a:pt x="241" y="16046"/>
                    </a:cubicBezTo>
                    <a:lnTo>
                      <a:pt x="1655" y="19347"/>
                    </a:lnTo>
                    <a:cubicBezTo>
                      <a:pt x="1781" y="19643"/>
                      <a:pt x="2070" y="19821"/>
                      <a:pt x="2373" y="19821"/>
                    </a:cubicBezTo>
                    <a:cubicBezTo>
                      <a:pt x="2476" y="19821"/>
                      <a:pt x="2581" y="19800"/>
                      <a:pt x="2681" y="19756"/>
                    </a:cubicBezTo>
                    <a:lnTo>
                      <a:pt x="4603" y="18933"/>
                    </a:lnTo>
                    <a:cubicBezTo>
                      <a:pt x="5189" y="19692"/>
                      <a:pt x="5879" y="20365"/>
                      <a:pt x="6651" y="20930"/>
                    </a:cubicBezTo>
                    <a:lnTo>
                      <a:pt x="5874" y="22873"/>
                    </a:lnTo>
                    <a:cubicBezTo>
                      <a:pt x="5714" y="23273"/>
                      <a:pt x="5909" y="23728"/>
                      <a:pt x="6310" y="23888"/>
                    </a:cubicBezTo>
                    <a:lnTo>
                      <a:pt x="9645" y="25222"/>
                    </a:lnTo>
                    <a:cubicBezTo>
                      <a:pt x="9740" y="25260"/>
                      <a:pt x="9838" y="25278"/>
                      <a:pt x="9935" y="25278"/>
                    </a:cubicBezTo>
                    <a:cubicBezTo>
                      <a:pt x="10245" y="25278"/>
                      <a:pt x="10538" y="25092"/>
                      <a:pt x="10660" y="24786"/>
                    </a:cubicBezTo>
                    <a:lnTo>
                      <a:pt x="11437" y="22845"/>
                    </a:lnTo>
                    <a:cubicBezTo>
                      <a:pt x="11871" y="22901"/>
                      <a:pt x="12308" y="22929"/>
                      <a:pt x="12745" y="22929"/>
                    </a:cubicBezTo>
                    <a:cubicBezTo>
                      <a:pt x="13264" y="22929"/>
                      <a:pt x="13784" y="22889"/>
                      <a:pt x="14299" y="22810"/>
                    </a:cubicBezTo>
                    <a:lnTo>
                      <a:pt x="15122" y="24732"/>
                    </a:lnTo>
                    <a:cubicBezTo>
                      <a:pt x="15248" y="25028"/>
                      <a:pt x="15536" y="25206"/>
                      <a:pt x="15839" y="25206"/>
                    </a:cubicBezTo>
                    <a:cubicBezTo>
                      <a:pt x="15943" y="25206"/>
                      <a:pt x="16047" y="25185"/>
                      <a:pt x="16148" y="25142"/>
                    </a:cubicBezTo>
                    <a:lnTo>
                      <a:pt x="19449" y="23728"/>
                    </a:lnTo>
                    <a:cubicBezTo>
                      <a:pt x="19846" y="23558"/>
                      <a:pt x="20030" y="23098"/>
                      <a:pt x="19860" y="22701"/>
                    </a:cubicBezTo>
                    <a:lnTo>
                      <a:pt x="19037" y="20780"/>
                    </a:lnTo>
                    <a:cubicBezTo>
                      <a:pt x="19794" y="20194"/>
                      <a:pt x="20467" y="19503"/>
                      <a:pt x="21034" y="18732"/>
                    </a:cubicBezTo>
                    <a:lnTo>
                      <a:pt x="22975" y="19508"/>
                    </a:lnTo>
                    <a:cubicBezTo>
                      <a:pt x="23070" y="19546"/>
                      <a:pt x="23168" y="19564"/>
                      <a:pt x="23265" y="19564"/>
                    </a:cubicBezTo>
                    <a:cubicBezTo>
                      <a:pt x="23576" y="19564"/>
                      <a:pt x="23869" y="19378"/>
                      <a:pt x="23992" y="19073"/>
                    </a:cubicBezTo>
                    <a:lnTo>
                      <a:pt x="25326" y="15737"/>
                    </a:lnTo>
                    <a:cubicBezTo>
                      <a:pt x="25486" y="15337"/>
                      <a:pt x="25290" y="14882"/>
                      <a:pt x="24890" y="14722"/>
                    </a:cubicBezTo>
                    <a:lnTo>
                      <a:pt x="22948" y="13945"/>
                    </a:lnTo>
                    <a:cubicBezTo>
                      <a:pt x="23071" y="12994"/>
                      <a:pt x="23060" y="12032"/>
                      <a:pt x="22914" y="11084"/>
                    </a:cubicBezTo>
                    <a:lnTo>
                      <a:pt x="24835" y="10261"/>
                    </a:lnTo>
                    <a:cubicBezTo>
                      <a:pt x="25231" y="10091"/>
                      <a:pt x="25415" y="9631"/>
                      <a:pt x="25245" y="9234"/>
                    </a:cubicBezTo>
                    <a:lnTo>
                      <a:pt x="23830" y="5934"/>
                    </a:lnTo>
                    <a:cubicBezTo>
                      <a:pt x="23703" y="5637"/>
                      <a:pt x="23414" y="5459"/>
                      <a:pt x="23111" y="5459"/>
                    </a:cubicBezTo>
                    <a:cubicBezTo>
                      <a:pt x="23008" y="5459"/>
                      <a:pt x="22904" y="5479"/>
                      <a:pt x="22803" y="5522"/>
                    </a:cubicBezTo>
                    <a:lnTo>
                      <a:pt x="20882" y="6347"/>
                    </a:lnTo>
                    <a:cubicBezTo>
                      <a:pt x="20297" y="5588"/>
                      <a:pt x="19607" y="4915"/>
                      <a:pt x="18835" y="4348"/>
                    </a:cubicBezTo>
                    <a:lnTo>
                      <a:pt x="19610" y="2408"/>
                    </a:lnTo>
                    <a:cubicBezTo>
                      <a:pt x="19770" y="2006"/>
                      <a:pt x="19577" y="1551"/>
                      <a:pt x="19175" y="1391"/>
                    </a:cubicBezTo>
                    <a:lnTo>
                      <a:pt x="15841" y="57"/>
                    </a:lnTo>
                    <a:cubicBezTo>
                      <a:pt x="15745" y="19"/>
                      <a:pt x="15647" y="1"/>
                      <a:pt x="155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8090;p93">
                <a:extLst>
                  <a:ext uri="{FF2B5EF4-FFF2-40B4-BE49-F238E27FC236}">
                    <a16:creationId xmlns:a16="http://schemas.microsoft.com/office/drawing/2014/main" id="{39C73A30-0BAF-49B0-B628-22D1376EE3CF}"/>
                  </a:ext>
                </a:extLst>
              </p:cNvPr>
              <p:cNvSpPr/>
              <p:nvPr/>
            </p:nvSpPr>
            <p:spPr>
              <a:xfrm>
                <a:off x="5090680" y="2766226"/>
                <a:ext cx="1621001" cy="1654664"/>
              </a:xfrm>
              <a:custGeom>
                <a:avLst/>
                <a:gdLst/>
                <a:ahLst/>
                <a:cxnLst/>
                <a:rect l="l" t="t" r="r" b="b"/>
                <a:pathLst>
                  <a:path w="24034" h="24032" extrusionOk="0">
                    <a:moveTo>
                      <a:pt x="12017" y="4775"/>
                    </a:moveTo>
                    <a:cubicBezTo>
                      <a:pt x="16016" y="4775"/>
                      <a:pt x="19258" y="8018"/>
                      <a:pt x="19258" y="12017"/>
                    </a:cubicBezTo>
                    <a:cubicBezTo>
                      <a:pt x="19258" y="16015"/>
                      <a:pt x="16016" y="19256"/>
                      <a:pt x="12019" y="19256"/>
                    </a:cubicBezTo>
                    <a:lnTo>
                      <a:pt x="12017" y="19256"/>
                    </a:lnTo>
                    <a:cubicBezTo>
                      <a:pt x="8019" y="19256"/>
                      <a:pt x="4778" y="16015"/>
                      <a:pt x="4778" y="12017"/>
                    </a:cubicBezTo>
                    <a:cubicBezTo>
                      <a:pt x="4778" y="8018"/>
                      <a:pt x="8019" y="4775"/>
                      <a:pt x="12017" y="4775"/>
                    </a:cubicBezTo>
                    <a:close/>
                    <a:moveTo>
                      <a:pt x="10336" y="0"/>
                    </a:moveTo>
                    <a:cubicBezTo>
                      <a:pt x="9932" y="0"/>
                      <a:pt x="9604" y="327"/>
                      <a:pt x="9604" y="732"/>
                    </a:cubicBezTo>
                    <a:lnTo>
                      <a:pt x="9604" y="2689"/>
                    </a:lnTo>
                    <a:cubicBezTo>
                      <a:pt x="8734" y="2913"/>
                      <a:pt x="7902" y="3259"/>
                      <a:pt x="7128" y="3714"/>
                    </a:cubicBezTo>
                    <a:lnTo>
                      <a:pt x="5745" y="2330"/>
                    </a:lnTo>
                    <a:cubicBezTo>
                      <a:pt x="5602" y="2187"/>
                      <a:pt x="5415" y="2115"/>
                      <a:pt x="5228" y="2115"/>
                    </a:cubicBezTo>
                    <a:cubicBezTo>
                      <a:pt x="5040" y="2115"/>
                      <a:pt x="4853" y="2187"/>
                      <a:pt x="4710" y="2330"/>
                    </a:cubicBezTo>
                    <a:lnTo>
                      <a:pt x="2332" y="4708"/>
                    </a:lnTo>
                    <a:cubicBezTo>
                      <a:pt x="2046" y="4995"/>
                      <a:pt x="2046" y="5457"/>
                      <a:pt x="2332" y="5744"/>
                    </a:cubicBezTo>
                    <a:lnTo>
                      <a:pt x="3716" y="7128"/>
                    </a:lnTo>
                    <a:cubicBezTo>
                      <a:pt x="3260" y="7900"/>
                      <a:pt x="2915" y="8734"/>
                      <a:pt x="2691" y="9602"/>
                    </a:cubicBezTo>
                    <a:lnTo>
                      <a:pt x="734" y="9602"/>
                    </a:lnTo>
                    <a:cubicBezTo>
                      <a:pt x="329" y="9602"/>
                      <a:pt x="1" y="9930"/>
                      <a:pt x="1" y="10335"/>
                    </a:cubicBezTo>
                    <a:lnTo>
                      <a:pt x="1" y="13698"/>
                    </a:lnTo>
                    <a:cubicBezTo>
                      <a:pt x="1" y="14101"/>
                      <a:pt x="329" y="14430"/>
                      <a:pt x="734" y="14430"/>
                    </a:cubicBezTo>
                    <a:lnTo>
                      <a:pt x="2691" y="14430"/>
                    </a:lnTo>
                    <a:cubicBezTo>
                      <a:pt x="2915" y="15298"/>
                      <a:pt x="3260" y="16132"/>
                      <a:pt x="3716" y="16904"/>
                    </a:cubicBezTo>
                    <a:lnTo>
                      <a:pt x="2332" y="18289"/>
                    </a:lnTo>
                    <a:cubicBezTo>
                      <a:pt x="2046" y="18574"/>
                      <a:pt x="2046" y="19038"/>
                      <a:pt x="2332" y="19323"/>
                    </a:cubicBezTo>
                    <a:lnTo>
                      <a:pt x="4710" y="21701"/>
                    </a:lnTo>
                    <a:cubicBezTo>
                      <a:pt x="4853" y="21845"/>
                      <a:pt x="5040" y="21916"/>
                      <a:pt x="5228" y="21916"/>
                    </a:cubicBezTo>
                    <a:cubicBezTo>
                      <a:pt x="5415" y="21916"/>
                      <a:pt x="5602" y="21845"/>
                      <a:pt x="5745" y="21701"/>
                    </a:cubicBezTo>
                    <a:lnTo>
                      <a:pt x="7128" y="20318"/>
                    </a:lnTo>
                    <a:cubicBezTo>
                      <a:pt x="7902" y="20774"/>
                      <a:pt x="8736" y="21118"/>
                      <a:pt x="9604" y="21343"/>
                    </a:cubicBezTo>
                    <a:lnTo>
                      <a:pt x="9604" y="23299"/>
                    </a:lnTo>
                    <a:cubicBezTo>
                      <a:pt x="9604" y="23705"/>
                      <a:pt x="9932" y="24031"/>
                      <a:pt x="10336" y="24031"/>
                    </a:cubicBezTo>
                    <a:lnTo>
                      <a:pt x="13699" y="24031"/>
                    </a:lnTo>
                    <a:cubicBezTo>
                      <a:pt x="14104" y="24031"/>
                      <a:pt x="14432" y="23705"/>
                      <a:pt x="14432" y="23299"/>
                    </a:cubicBezTo>
                    <a:lnTo>
                      <a:pt x="14432" y="21343"/>
                    </a:lnTo>
                    <a:cubicBezTo>
                      <a:pt x="15300" y="21118"/>
                      <a:pt x="16134" y="20773"/>
                      <a:pt x="16906" y="20318"/>
                    </a:cubicBezTo>
                    <a:lnTo>
                      <a:pt x="18290" y="21701"/>
                    </a:lnTo>
                    <a:cubicBezTo>
                      <a:pt x="18433" y="21844"/>
                      <a:pt x="18620" y="21915"/>
                      <a:pt x="18808" y="21915"/>
                    </a:cubicBezTo>
                    <a:cubicBezTo>
                      <a:pt x="18995" y="21915"/>
                      <a:pt x="19182" y="21844"/>
                      <a:pt x="19326" y="21701"/>
                    </a:cubicBezTo>
                    <a:lnTo>
                      <a:pt x="21704" y="19323"/>
                    </a:lnTo>
                    <a:cubicBezTo>
                      <a:pt x="21989" y="19037"/>
                      <a:pt x="21989" y="18574"/>
                      <a:pt x="21704" y="18287"/>
                    </a:cubicBezTo>
                    <a:lnTo>
                      <a:pt x="20320" y="16904"/>
                    </a:lnTo>
                    <a:cubicBezTo>
                      <a:pt x="20775" y="16130"/>
                      <a:pt x="21121" y="15298"/>
                      <a:pt x="21345" y="14430"/>
                    </a:cubicBezTo>
                    <a:lnTo>
                      <a:pt x="23302" y="14430"/>
                    </a:lnTo>
                    <a:cubicBezTo>
                      <a:pt x="23705" y="14430"/>
                      <a:pt x="24034" y="14101"/>
                      <a:pt x="24034" y="13696"/>
                    </a:cubicBezTo>
                    <a:lnTo>
                      <a:pt x="24034" y="10334"/>
                    </a:lnTo>
                    <a:cubicBezTo>
                      <a:pt x="24034" y="9930"/>
                      <a:pt x="23705" y="9602"/>
                      <a:pt x="23302" y="9602"/>
                    </a:cubicBezTo>
                    <a:lnTo>
                      <a:pt x="21343" y="9602"/>
                    </a:lnTo>
                    <a:cubicBezTo>
                      <a:pt x="21121" y="8734"/>
                      <a:pt x="20775" y="7900"/>
                      <a:pt x="20320" y="7128"/>
                    </a:cubicBezTo>
                    <a:lnTo>
                      <a:pt x="21704" y="5744"/>
                    </a:lnTo>
                    <a:cubicBezTo>
                      <a:pt x="21989" y="5457"/>
                      <a:pt x="21989" y="4995"/>
                      <a:pt x="21704" y="4708"/>
                    </a:cubicBezTo>
                    <a:lnTo>
                      <a:pt x="19326" y="2330"/>
                    </a:lnTo>
                    <a:cubicBezTo>
                      <a:pt x="19182" y="2187"/>
                      <a:pt x="18995" y="2115"/>
                      <a:pt x="18808" y="2115"/>
                    </a:cubicBezTo>
                    <a:cubicBezTo>
                      <a:pt x="18620" y="2115"/>
                      <a:pt x="18433" y="2187"/>
                      <a:pt x="18290" y="2330"/>
                    </a:cubicBezTo>
                    <a:lnTo>
                      <a:pt x="16906" y="3714"/>
                    </a:lnTo>
                    <a:cubicBezTo>
                      <a:pt x="16133" y="3259"/>
                      <a:pt x="15300" y="2913"/>
                      <a:pt x="14430" y="2689"/>
                    </a:cubicBezTo>
                    <a:lnTo>
                      <a:pt x="14430" y="732"/>
                    </a:lnTo>
                    <a:cubicBezTo>
                      <a:pt x="14430" y="327"/>
                      <a:pt x="14104" y="0"/>
                      <a:pt x="13699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8091;p93">
                <a:extLst>
                  <a:ext uri="{FF2B5EF4-FFF2-40B4-BE49-F238E27FC236}">
                    <a16:creationId xmlns:a16="http://schemas.microsoft.com/office/drawing/2014/main" id="{082FC4E1-1934-4645-94FD-79B4DF7DCD8D}"/>
                  </a:ext>
                </a:extLst>
              </p:cNvPr>
              <p:cNvSpPr/>
              <p:nvPr/>
            </p:nvSpPr>
            <p:spPr>
              <a:xfrm>
                <a:off x="3470960" y="2045478"/>
                <a:ext cx="1731276" cy="1753812"/>
              </a:xfrm>
              <a:custGeom>
                <a:avLst/>
                <a:gdLst/>
                <a:ahLst/>
                <a:cxnLst/>
                <a:rect l="l" t="t" r="r" b="b"/>
                <a:pathLst>
                  <a:path w="25669" h="25472" extrusionOk="0">
                    <a:moveTo>
                      <a:pt x="12840" y="5002"/>
                    </a:moveTo>
                    <a:cubicBezTo>
                      <a:pt x="13949" y="5002"/>
                      <a:pt x="15075" y="5242"/>
                      <a:pt x="16144" y="5747"/>
                    </a:cubicBezTo>
                    <a:cubicBezTo>
                      <a:pt x="20003" y="7575"/>
                      <a:pt x="21651" y="12185"/>
                      <a:pt x="19822" y="16044"/>
                    </a:cubicBezTo>
                    <a:cubicBezTo>
                      <a:pt x="18501" y="18836"/>
                      <a:pt x="15726" y="20470"/>
                      <a:pt x="12830" y="20470"/>
                    </a:cubicBezTo>
                    <a:cubicBezTo>
                      <a:pt x="11721" y="20470"/>
                      <a:pt x="10595" y="20230"/>
                      <a:pt x="9525" y="19724"/>
                    </a:cubicBezTo>
                    <a:cubicBezTo>
                      <a:pt x="5666" y="17897"/>
                      <a:pt x="4018" y="13286"/>
                      <a:pt x="5845" y="9427"/>
                    </a:cubicBezTo>
                    <a:cubicBezTo>
                      <a:pt x="7167" y="6636"/>
                      <a:pt x="9944" y="5002"/>
                      <a:pt x="12840" y="5002"/>
                    </a:cubicBezTo>
                    <a:close/>
                    <a:moveTo>
                      <a:pt x="10471" y="1"/>
                    </a:moveTo>
                    <a:cubicBezTo>
                      <a:pt x="10383" y="1"/>
                      <a:pt x="10294" y="16"/>
                      <a:pt x="10208" y="47"/>
                    </a:cubicBezTo>
                    <a:lnTo>
                      <a:pt x="6824" y="1256"/>
                    </a:lnTo>
                    <a:cubicBezTo>
                      <a:pt x="6417" y="1401"/>
                      <a:pt x="6206" y="1848"/>
                      <a:pt x="6351" y="2255"/>
                    </a:cubicBezTo>
                    <a:lnTo>
                      <a:pt x="7054" y="4223"/>
                    </a:lnTo>
                    <a:cubicBezTo>
                      <a:pt x="6262" y="4761"/>
                      <a:pt x="5548" y="5408"/>
                      <a:pt x="4934" y="6145"/>
                    </a:cubicBezTo>
                    <a:lnTo>
                      <a:pt x="3045" y="5249"/>
                    </a:lnTo>
                    <a:cubicBezTo>
                      <a:pt x="2937" y="5199"/>
                      <a:pt x="2823" y="5174"/>
                      <a:pt x="2711" y="5174"/>
                    </a:cubicBezTo>
                    <a:cubicBezTo>
                      <a:pt x="2418" y="5174"/>
                      <a:pt x="2137" y="5340"/>
                      <a:pt x="2004" y="5623"/>
                    </a:cubicBezTo>
                    <a:lnTo>
                      <a:pt x="467" y="8868"/>
                    </a:lnTo>
                    <a:cubicBezTo>
                      <a:pt x="282" y="9259"/>
                      <a:pt x="449" y="9725"/>
                      <a:pt x="840" y="9909"/>
                    </a:cubicBezTo>
                    <a:lnTo>
                      <a:pt x="2729" y="10804"/>
                    </a:lnTo>
                    <a:cubicBezTo>
                      <a:pt x="2548" y="11744"/>
                      <a:pt x="2500" y="12707"/>
                      <a:pt x="2587" y="13661"/>
                    </a:cubicBezTo>
                    <a:lnTo>
                      <a:pt x="619" y="14364"/>
                    </a:lnTo>
                    <a:cubicBezTo>
                      <a:pt x="212" y="14510"/>
                      <a:pt x="1" y="14957"/>
                      <a:pt x="145" y="15363"/>
                    </a:cubicBezTo>
                    <a:lnTo>
                      <a:pt x="1354" y="18747"/>
                    </a:lnTo>
                    <a:cubicBezTo>
                      <a:pt x="1467" y="19067"/>
                      <a:pt x="1768" y="19265"/>
                      <a:pt x="2089" y="19265"/>
                    </a:cubicBezTo>
                    <a:cubicBezTo>
                      <a:pt x="2177" y="19265"/>
                      <a:pt x="2266" y="19251"/>
                      <a:pt x="2353" y="19219"/>
                    </a:cubicBezTo>
                    <a:lnTo>
                      <a:pt x="4321" y="18516"/>
                    </a:lnTo>
                    <a:cubicBezTo>
                      <a:pt x="4859" y="19309"/>
                      <a:pt x="5506" y="20023"/>
                      <a:pt x="6243" y="20637"/>
                    </a:cubicBezTo>
                    <a:lnTo>
                      <a:pt x="5347" y="22526"/>
                    </a:lnTo>
                    <a:cubicBezTo>
                      <a:pt x="5163" y="22917"/>
                      <a:pt x="5330" y="23383"/>
                      <a:pt x="5721" y="23567"/>
                    </a:cubicBezTo>
                    <a:lnTo>
                      <a:pt x="8966" y="25104"/>
                    </a:lnTo>
                    <a:cubicBezTo>
                      <a:pt x="9074" y="25155"/>
                      <a:pt x="9188" y="25179"/>
                      <a:pt x="9300" y="25179"/>
                    </a:cubicBezTo>
                    <a:cubicBezTo>
                      <a:pt x="9593" y="25179"/>
                      <a:pt x="9874" y="25014"/>
                      <a:pt x="10007" y="24731"/>
                    </a:cubicBezTo>
                    <a:lnTo>
                      <a:pt x="10902" y="22842"/>
                    </a:lnTo>
                    <a:cubicBezTo>
                      <a:pt x="11540" y="22964"/>
                      <a:pt x="12187" y="23026"/>
                      <a:pt x="12836" y="23026"/>
                    </a:cubicBezTo>
                    <a:cubicBezTo>
                      <a:pt x="13144" y="23026"/>
                      <a:pt x="13452" y="23012"/>
                      <a:pt x="13759" y="22984"/>
                    </a:cubicBezTo>
                    <a:lnTo>
                      <a:pt x="14462" y="24952"/>
                    </a:lnTo>
                    <a:cubicBezTo>
                      <a:pt x="14577" y="25272"/>
                      <a:pt x="14878" y="25471"/>
                      <a:pt x="15200" y="25471"/>
                    </a:cubicBezTo>
                    <a:cubicBezTo>
                      <a:pt x="15286" y="25471"/>
                      <a:pt x="15375" y="25457"/>
                      <a:pt x="15461" y="25426"/>
                    </a:cubicBezTo>
                    <a:lnTo>
                      <a:pt x="18845" y="24217"/>
                    </a:lnTo>
                    <a:cubicBezTo>
                      <a:pt x="19252" y="24071"/>
                      <a:pt x="19463" y="23625"/>
                      <a:pt x="19318" y="23218"/>
                    </a:cubicBezTo>
                    <a:lnTo>
                      <a:pt x="18615" y="21250"/>
                    </a:lnTo>
                    <a:cubicBezTo>
                      <a:pt x="19407" y="20712"/>
                      <a:pt x="20121" y="20065"/>
                      <a:pt x="20735" y="19328"/>
                    </a:cubicBezTo>
                    <a:lnTo>
                      <a:pt x="22624" y="20223"/>
                    </a:lnTo>
                    <a:cubicBezTo>
                      <a:pt x="22732" y="20274"/>
                      <a:pt x="22846" y="20298"/>
                      <a:pt x="22958" y="20298"/>
                    </a:cubicBezTo>
                    <a:cubicBezTo>
                      <a:pt x="23251" y="20298"/>
                      <a:pt x="23532" y="20133"/>
                      <a:pt x="23665" y="19850"/>
                    </a:cubicBezTo>
                    <a:lnTo>
                      <a:pt x="25202" y="16604"/>
                    </a:lnTo>
                    <a:cubicBezTo>
                      <a:pt x="25387" y="16214"/>
                      <a:pt x="25220" y="15748"/>
                      <a:pt x="24829" y="15564"/>
                    </a:cubicBezTo>
                    <a:lnTo>
                      <a:pt x="22940" y="14668"/>
                    </a:lnTo>
                    <a:cubicBezTo>
                      <a:pt x="23121" y="13727"/>
                      <a:pt x="23169" y="12766"/>
                      <a:pt x="23082" y="11812"/>
                    </a:cubicBezTo>
                    <a:lnTo>
                      <a:pt x="25050" y="11107"/>
                    </a:lnTo>
                    <a:cubicBezTo>
                      <a:pt x="25457" y="10963"/>
                      <a:pt x="25668" y="10515"/>
                      <a:pt x="25523" y="10108"/>
                    </a:cubicBezTo>
                    <a:lnTo>
                      <a:pt x="24315" y="6726"/>
                    </a:lnTo>
                    <a:cubicBezTo>
                      <a:pt x="24201" y="6406"/>
                      <a:pt x="23898" y="6207"/>
                      <a:pt x="23577" y="6207"/>
                    </a:cubicBezTo>
                    <a:cubicBezTo>
                      <a:pt x="23491" y="6207"/>
                      <a:pt x="23402" y="6221"/>
                      <a:pt x="23316" y="6252"/>
                    </a:cubicBezTo>
                    <a:lnTo>
                      <a:pt x="21348" y="6956"/>
                    </a:lnTo>
                    <a:cubicBezTo>
                      <a:pt x="20810" y="6162"/>
                      <a:pt x="20163" y="5450"/>
                      <a:pt x="19426" y="4836"/>
                    </a:cubicBezTo>
                    <a:lnTo>
                      <a:pt x="20320" y="2947"/>
                    </a:lnTo>
                    <a:cubicBezTo>
                      <a:pt x="20506" y="2556"/>
                      <a:pt x="20339" y="2090"/>
                      <a:pt x="19948" y="1906"/>
                    </a:cubicBezTo>
                    <a:lnTo>
                      <a:pt x="16703" y="369"/>
                    </a:lnTo>
                    <a:cubicBezTo>
                      <a:pt x="16595" y="318"/>
                      <a:pt x="16481" y="294"/>
                      <a:pt x="16369" y="294"/>
                    </a:cubicBezTo>
                    <a:cubicBezTo>
                      <a:pt x="16076" y="294"/>
                      <a:pt x="15795" y="459"/>
                      <a:pt x="15662" y="742"/>
                    </a:cubicBezTo>
                    <a:lnTo>
                      <a:pt x="14767" y="2631"/>
                    </a:lnTo>
                    <a:cubicBezTo>
                      <a:pt x="14130" y="2508"/>
                      <a:pt x="13485" y="2447"/>
                      <a:pt x="12839" y="2447"/>
                    </a:cubicBezTo>
                    <a:cubicBezTo>
                      <a:pt x="12529" y="2447"/>
                      <a:pt x="12219" y="2461"/>
                      <a:pt x="11910" y="2489"/>
                    </a:cubicBezTo>
                    <a:lnTo>
                      <a:pt x="11207" y="521"/>
                    </a:lnTo>
                    <a:cubicBezTo>
                      <a:pt x="11092" y="200"/>
                      <a:pt x="10791" y="1"/>
                      <a:pt x="10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8097;p93">
                <a:extLst>
                  <a:ext uri="{FF2B5EF4-FFF2-40B4-BE49-F238E27FC236}">
                    <a16:creationId xmlns:a16="http://schemas.microsoft.com/office/drawing/2014/main" id="{B4B98E40-DF3C-4BC6-89F0-A320D8962FA5}"/>
                  </a:ext>
                </a:extLst>
              </p:cNvPr>
              <p:cNvSpPr/>
              <p:nvPr/>
            </p:nvSpPr>
            <p:spPr>
              <a:xfrm>
                <a:off x="6035736" y="810814"/>
                <a:ext cx="273292" cy="139013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8098;p93">
                <a:extLst>
                  <a:ext uri="{FF2B5EF4-FFF2-40B4-BE49-F238E27FC236}">
                    <a16:creationId xmlns:a16="http://schemas.microsoft.com/office/drawing/2014/main" id="{2F063D4C-671D-4616-AD13-DAC1BE32D5F7}"/>
                  </a:ext>
                </a:extLst>
              </p:cNvPr>
              <p:cNvSpPr/>
              <p:nvPr/>
            </p:nvSpPr>
            <p:spPr>
              <a:xfrm>
                <a:off x="5844256" y="790847"/>
                <a:ext cx="170234" cy="43102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8099;p93">
                <a:extLst>
                  <a:ext uri="{FF2B5EF4-FFF2-40B4-BE49-F238E27FC236}">
                    <a16:creationId xmlns:a16="http://schemas.microsoft.com/office/drawing/2014/main" id="{59BA49E9-CC97-4115-983F-F64C19E7E928}"/>
                  </a:ext>
                </a:extLst>
              </p:cNvPr>
              <p:cNvSpPr/>
              <p:nvPr/>
            </p:nvSpPr>
            <p:spPr>
              <a:xfrm>
                <a:off x="5549381" y="845447"/>
                <a:ext cx="106902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8100;p93">
                <a:extLst>
                  <a:ext uri="{FF2B5EF4-FFF2-40B4-BE49-F238E27FC236}">
                    <a16:creationId xmlns:a16="http://schemas.microsoft.com/office/drawing/2014/main" id="{FFFF42F0-08F5-457F-AFE2-B8B688D3DBFE}"/>
                  </a:ext>
                </a:extLst>
              </p:cNvPr>
              <p:cNvSpPr/>
              <p:nvPr/>
            </p:nvSpPr>
            <p:spPr>
              <a:xfrm>
                <a:off x="5673820" y="798214"/>
                <a:ext cx="146830" cy="61692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8101;p93">
                <a:extLst>
                  <a:ext uri="{FF2B5EF4-FFF2-40B4-BE49-F238E27FC236}">
                    <a16:creationId xmlns:a16="http://schemas.microsoft.com/office/drawing/2014/main" id="{5F59ED4A-2B27-48B8-A40E-A50C9C7E22B6}"/>
                  </a:ext>
                </a:extLst>
              </p:cNvPr>
              <p:cNvSpPr/>
              <p:nvPr/>
            </p:nvSpPr>
            <p:spPr>
              <a:xfrm>
                <a:off x="3935799" y="3883840"/>
                <a:ext cx="273224" cy="139013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8102;p93">
                <a:extLst>
                  <a:ext uri="{FF2B5EF4-FFF2-40B4-BE49-F238E27FC236}">
                    <a16:creationId xmlns:a16="http://schemas.microsoft.com/office/drawing/2014/main" id="{D12E750D-033D-4659-8847-CBD16F69E022}"/>
                  </a:ext>
                </a:extLst>
              </p:cNvPr>
              <p:cNvSpPr/>
              <p:nvPr/>
            </p:nvSpPr>
            <p:spPr>
              <a:xfrm>
                <a:off x="4230336" y="3999719"/>
                <a:ext cx="170167" cy="4317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8103;p93">
                <a:extLst>
                  <a:ext uri="{FF2B5EF4-FFF2-40B4-BE49-F238E27FC236}">
                    <a16:creationId xmlns:a16="http://schemas.microsoft.com/office/drawing/2014/main" id="{28EA65A3-BFDA-4CF9-A0D4-88D540DD5ECA}"/>
                  </a:ext>
                </a:extLst>
              </p:cNvPr>
              <p:cNvSpPr/>
              <p:nvPr/>
            </p:nvSpPr>
            <p:spPr>
              <a:xfrm>
                <a:off x="4588476" y="3916683"/>
                <a:ext cx="106902" cy="7153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8104;p93">
                <a:extLst>
                  <a:ext uri="{FF2B5EF4-FFF2-40B4-BE49-F238E27FC236}">
                    <a16:creationId xmlns:a16="http://schemas.microsoft.com/office/drawing/2014/main" id="{5B5D509F-67C9-4FFF-B10D-1B81653A9E4F}"/>
                  </a:ext>
                </a:extLst>
              </p:cNvPr>
              <p:cNvSpPr/>
              <p:nvPr/>
            </p:nvSpPr>
            <p:spPr>
              <a:xfrm>
                <a:off x="4424109" y="3973762"/>
                <a:ext cx="146965" cy="61692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8105;p93">
                <a:extLst>
                  <a:ext uri="{FF2B5EF4-FFF2-40B4-BE49-F238E27FC236}">
                    <a16:creationId xmlns:a16="http://schemas.microsoft.com/office/drawing/2014/main" id="{B10F15BB-8EE9-4406-98EC-02611EDF2C74}"/>
                  </a:ext>
                </a:extLst>
              </p:cNvPr>
              <p:cNvSpPr/>
              <p:nvPr/>
            </p:nvSpPr>
            <p:spPr>
              <a:xfrm>
                <a:off x="3253041" y="2500249"/>
                <a:ext cx="138265" cy="275135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8106;p93">
                <a:extLst>
                  <a:ext uri="{FF2B5EF4-FFF2-40B4-BE49-F238E27FC236}">
                    <a16:creationId xmlns:a16="http://schemas.microsoft.com/office/drawing/2014/main" id="{65396C7A-E0EF-4F58-88EB-47996C63E34F}"/>
                  </a:ext>
                </a:extLst>
              </p:cNvPr>
              <p:cNvSpPr/>
              <p:nvPr/>
            </p:nvSpPr>
            <p:spPr>
              <a:xfrm>
                <a:off x="3235168" y="2800239"/>
                <a:ext cx="43503" cy="171512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8107;p93">
                <a:extLst>
                  <a:ext uri="{FF2B5EF4-FFF2-40B4-BE49-F238E27FC236}">
                    <a16:creationId xmlns:a16="http://schemas.microsoft.com/office/drawing/2014/main" id="{35129315-A7BC-46EA-A15B-3DFA8B340468}"/>
                  </a:ext>
                </a:extLst>
              </p:cNvPr>
              <p:cNvSpPr/>
              <p:nvPr/>
            </p:nvSpPr>
            <p:spPr>
              <a:xfrm>
                <a:off x="3286629" y="3166397"/>
                <a:ext cx="75202" cy="104931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8108;p93">
                <a:extLst>
                  <a:ext uri="{FF2B5EF4-FFF2-40B4-BE49-F238E27FC236}">
                    <a16:creationId xmlns:a16="http://schemas.microsoft.com/office/drawing/2014/main" id="{250722AB-2428-41CD-A1C1-804C9DB7375C}"/>
                  </a:ext>
                </a:extLst>
              </p:cNvPr>
              <p:cNvSpPr/>
              <p:nvPr/>
            </p:nvSpPr>
            <p:spPr>
              <a:xfrm>
                <a:off x="3241238" y="2997708"/>
                <a:ext cx="63669" cy="146518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8113;p93">
                <a:extLst>
                  <a:ext uri="{FF2B5EF4-FFF2-40B4-BE49-F238E27FC236}">
                    <a16:creationId xmlns:a16="http://schemas.microsoft.com/office/drawing/2014/main" id="{BB865282-A08C-43FF-8431-3407F8485025}"/>
                  </a:ext>
                </a:extLst>
              </p:cNvPr>
              <p:cNvSpPr/>
              <p:nvPr/>
            </p:nvSpPr>
            <p:spPr>
              <a:xfrm>
                <a:off x="6845360" y="2005612"/>
                <a:ext cx="138265" cy="275135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8114;p93">
                <a:extLst>
                  <a:ext uri="{FF2B5EF4-FFF2-40B4-BE49-F238E27FC236}">
                    <a16:creationId xmlns:a16="http://schemas.microsoft.com/office/drawing/2014/main" id="{5F579687-98F1-4B20-949A-B370BE49E862}"/>
                  </a:ext>
                </a:extLst>
              </p:cNvPr>
              <p:cNvSpPr/>
              <p:nvPr/>
            </p:nvSpPr>
            <p:spPr>
              <a:xfrm>
                <a:off x="6957995" y="1809245"/>
                <a:ext cx="43570" cy="17151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8115;p93">
                <a:extLst>
                  <a:ext uri="{FF2B5EF4-FFF2-40B4-BE49-F238E27FC236}">
                    <a16:creationId xmlns:a16="http://schemas.microsoft.com/office/drawing/2014/main" id="{BB527FE4-9663-407E-9B35-0502D2F2AA44}"/>
                  </a:ext>
                </a:extLst>
              </p:cNvPr>
              <p:cNvSpPr/>
              <p:nvPr/>
            </p:nvSpPr>
            <p:spPr>
              <a:xfrm>
                <a:off x="6874901" y="1509667"/>
                <a:ext cx="75135" cy="10493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8116;p93">
                <a:extLst>
                  <a:ext uri="{FF2B5EF4-FFF2-40B4-BE49-F238E27FC236}">
                    <a16:creationId xmlns:a16="http://schemas.microsoft.com/office/drawing/2014/main" id="{EE0A8C02-CDD5-4DC2-98BB-E9D33BE8CC4B}"/>
                  </a:ext>
                </a:extLst>
              </p:cNvPr>
              <p:cNvSpPr/>
              <p:nvPr/>
            </p:nvSpPr>
            <p:spPr>
              <a:xfrm>
                <a:off x="6931623" y="1636769"/>
                <a:ext cx="63804" cy="14651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8117;p93">
                <a:extLst>
                  <a:ext uri="{FF2B5EF4-FFF2-40B4-BE49-F238E27FC236}">
                    <a16:creationId xmlns:a16="http://schemas.microsoft.com/office/drawing/2014/main" id="{C5E84D9C-071D-4211-8700-AC3300AA8636}"/>
                  </a:ext>
                </a:extLst>
              </p:cNvPr>
              <p:cNvSpPr/>
              <p:nvPr/>
            </p:nvSpPr>
            <p:spPr>
              <a:xfrm>
                <a:off x="6222697" y="4355893"/>
                <a:ext cx="281116" cy="141010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8118;p93">
                <a:extLst>
                  <a:ext uri="{FF2B5EF4-FFF2-40B4-BE49-F238E27FC236}">
                    <a16:creationId xmlns:a16="http://schemas.microsoft.com/office/drawing/2014/main" id="{3FAF322E-9258-4E42-B8DD-29F3E7AF958D}"/>
                  </a:ext>
                </a:extLst>
              </p:cNvPr>
              <p:cNvSpPr/>
              <p:nvPr/>
            </p:nvSpPr>
            <p:spPr>
              <a:xfrm>
                <a:off x="6514401" y="4230099"/>
                <a:ext cx="137860" cy="126964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8119;p93">
                <a:extLst>
                  <a:ext uri="{FF2B5EF4-FFF2-40B4-BE49-F238E27FC236}">
                    <a16:creationId xmlns:a16="http://schemas.microsoft.com/office/drawing/2014/main" id="{2F3A4A1B-1C3A-4B76-87C9-0A2B6E5FC333}"/>
                  </a:ext>
                </a:extLst>
              </p:cNvPr>
              <p:cNvSpPr/>
              <p:nvPr/>
            </p:nvSpPr>
            <p:spPr>
              <a:xfrm>
                <a:off x="6735085" y="3954896"/>
                <a:ext cx="61916" cy="110784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8120;p93">
                <a:extLst>
                  <a:ext uri="{FF2B5EF4-FFF2-40B4-BE49-F238E27FC236}">
                    <a16:creationId xmlns:a16="http://schemas.microsoft.com/office/drawing/2014/main" id="{66944326-DC4B-416B-944F-86F77C95B06F}"/>
                  </a:ext>
                </a:extLst>
              </p:cNvPr>
              <p:cNvSpPr/>
              <p:nvPr/>
            </p:nvSpPr>
            <p:spPr>
              <a:xfrm>
                <a:off x="6651587" y="4085165"/>
                <a:ext cx="97932" cy="13267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10A58336-E008-4ABA-AC9F-1CE7A8E47B89}"/>
                </a:ext>
              </a:extLst>
            </p:cNvPr>
            <p:cNvSpPr txBox="1"/>
            <p:nvPr/>
          </p:nvSpPr>
          <p:spPr>
            <a:xfrm rot="20812611">
              <a:off x="3230105" y="2763766"/>
              <a:ext cx="755375" cy="3610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accent2"/>
                  </a:solidFill>
                  <a:latin typeface="微軟正黑體"/>
                  <a:ea typeface="微軟正黑體"/>
                </a:rPr>
                <a:t>回饋</a:t>
              </a:r>
              <a:endParaRPr lang="zh-TW" altLang="en-US" sz="20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E85D9B67-95C6-4309-A668-FBC58CFBA5B0}"/>
                </a:ext>
              </a:extLst>
            </p:cNvPr>
            <p:cNvSpPr txBox="1"/>
            <p:nvPr/>
          </p:nvSpPr>
          <p:spPr>
            <a:xfrm rot="20812611">
              <a:off x="4790273" y="3320393"/>
              <a:ext cx="755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記錄行程</a:t>
              </a:r>
            </a:p>
          </p:txBody>
        </p: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2E8E22AD-22CE-4A9B-8BA1-904F50DE0D0E}"/>
                </a:ext>
              </a:extLst>
            </p:cNvPr>
            <p:cNvSpPr txBox="1"/>
            <p:nvPr/>
          </p:nvSpPr>
          <p:spPr>
            <a:xfrm rot="20812611">
              <a:off x="4802118" y="1581984"/>
              <a:ext cx="755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行程推薦</a:t>
              </a:r>
            </a:p>
          </p:txBody>
        </p:sp>
      </p:grp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FB559E8F-1F88-4FBC-9B68-F4D03B7212D6}"/>
              </a:ext>
            </a:extLst>
          </p:cNvPr>
          <p:cNvSpPr txBox="1"/>
          <p:nvPr/>
        </p:nvSpPr>
        <p:spPr>
          <a:xfrm>
            <a:off x="6062531" y="677817"/>
            <a:ext cx="236611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600" b="1">
                <a:solidFill>
                  <a:schemeClr val="accent1"/>
                </a:solidFill>
                <a:latin typeface="微軟正黑體"/>
                <a:ea typeface="微軟正黑體"/>
              </a:rPr>
              <a:t>- </a:t>
            </a:r>
            <a:r>
              <a:rPr lang="zh-TW" altLang="en-US" sz="1600" b="1">
                <a:solidFill>
                  <a:schemeClr val="accent1"/>
                </a:solidFill>
                <a:latin typeface="微軟正黑體"/>
                <a:ea typeface="微軟正黑體"/>
              </a:rPr>
              <a:t>更容易找到適合的行程</a:t>
            </a:r>
            <a:endParaRPr lang="en-US" altLang="zh-TW" sz="1600" b="1">
              <a:solidFill>
                <a:schemeClr val="accent1"/>
              </a:solidFill>
              <a:latin typeface="微軟正黑體"/>
              <a:ea typeface="微軟正黑體"/>
            </a:endParaRPr>
          </a:p>
          <a:p>
            <a:r>
              <a:rPr lang="en-US" altLang="zh-TW" sz="1600" b="1">
                <a:solidFill>
                  <a:schemeClr val="accent1"/>
                </a:solidFill>
                <a:latin typeface="微軟正黑體"/>
                <a:ea typeface="微軟正黑體"/>
              </a:rPr>
              <a:t>- </a:t>
            </a:r>
            <a:r>
              <a:rPr lang="zh-TW" altLang="en-US" sz="1600" b="1">
                <a:solidFill>
                  <a:schemeClr val="accent1"/>
                </a:solidFill>
                <a:latin typeface="微軟正黑體"/>
                <a:ea typeface="微軟正黑體"/>
              </a:rPr>
              <a:t>自動整合相似行程</a:t>
            </a:r>
          </a:p>
          <a:p>
            <a:r>
              <a:rPr lang="en-US" sz="1600" b="1">
                <a:solidFill>
                  <a:schemeClr val="accent1"/>
                </a:solidFill>
                <a:latin typeface="Microsoft JhengHei"/>
                <a:ea typeface="微軟正黑體"/>
              </a:rPr>
              <a:t>- ＡＲ</a:t>
            </a:r>
            <a:r>
              <a:rPr lang="zh-TW" altLang="en-US" sz="1600" b="1">
                <a:solidFill>
                  <a:schemeClr val="accent1"/>
                </a:solidFill>
                <a:latin typeface="Microsoft JhengHei"/>
                <a:ea typeface="微軟正黑體"/>
              </a:rPr>
              <a:t>導航</a:t>
            </a:r>
            <a:endParaRPr lang="en-US" altLang="zh-TW" sz="1600" b="1">
              <a:solidFill>
                <a:schemeClr val="accent1"/>
              </a:solidFill>
              <a:latin typeface="Microsoft JhengHei"/>
              <a:ea typeface="Microsoft JhengHei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FEF97DD7-77FA-44FC-8150-618ACF9FB744}"/>
              </a:ext>
            </a:extLst>
          </p:cNvPr>
          <p:cNvSpPr txBox="1"/>
          <p:nvPr/>
        </p:nvSpPr>
        <p:spPr>
          <a:xfrm>
            <a:off x="5814748" y="3373769"/>
            <a:ext cx="19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1600" b="1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自動記錄</a:t>
            </a:r>
            <a:endParaRPr lang="en-US" altLang="zh-TW" sz="1600" b="1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b="1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1600" b="1">
                <a:solidFill>
                  <a:schemeClr val="accent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便於編輯與分享</a:t>
            </a: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DAD5A5E3-A6C2-4B85-ABB6-A576D62FAF58}"/>
              </a:ext>
            </a:extLst>
          </p:cNvPr>
          <p:cNvSpPr txBox="1"/>
          <p:nvPr/>
        </p:nvSpPr>
        <p:spPr>
          <a:xfrm>
            <a:off x="367481" y="3362111"/>
            <a:ext cx="20473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600" b="1">
                <a:solidFill>
                  <a:schemeClr val="accent2"/>
                </a:solidFill>
                <a:latin typeface="微軟正黑體"/>
                <a:ea typeface="微軟正黑體"/>
              </a:rPr>
              <a:t>-  </a:t>
            </a:r>
            <a:r>
              <a:rPr lang="zh-TW" altLang="en-US" sz="1600" b="1">
                <a:solidFill>
                  <a:schemeClr val="accent2"/>
                </a:solidFill>
                <a:latin typeface="微軟正黑體"/>
                <a:ea typeface="微軟正黑體"/>
              </a:rPr>
              <a:t>良好的回饋生態圈</a:t>
            </a:r>
            <a:endParaRPr lang="en-US" altLang="zh-TW" sz="1600" b="1">
              <a:solidFill>
                <a:schemeClr val="accent2"/>
              </a:solidFill>
              <a:latin typeface="微軟正黑體"/>
              <a:ea typeface="微軟正黑體"/>
            </a:endParaRPr>
          </a:p>
          <a:p>
            <a:r>
              <a:rPr lang="en-US" altLang="zh-TW" sz="1600" b="1">
                <a:solidFill>
                  <a:schemeClr val="accent2"/>
                </a:solidFill>
                <a:latin typeface="微軟正黑體"/>
                <a:ea typeface="微軟正黑體"/>
              </a:rPr>
              <a:t>- </a:t>
            </a:r>
            <a:r>
              <a:rPr lang="zh-TW" altLang="en-US" sz="1600" b="1">
                <a:solidFill>
                  <a:schemeClr val="accent2"/>
                </a:solidFill>
                <a:latin typeface="微軟正黑體"/>
                <a:ea typeface="微軟正黑體"/>
              </a:rPr>
              <a:t> GOGO point</a:t>
            </a:r>
            <a:endParaRPr lang="en-US" altLang="zh-TW" sz="1600" b="1">
              <a:solidFill>
                <a:schemeClr val="accent2"/>
              </a:solidFill>
              <a:latin typeface="微軟正黑體"/>
              <a:ea typeface="微軟正黑體"/>
            </a:endParaRPr>
          </a:p>
        </p:txBody>
      </p:sp>
      <p:pic>
        <p:nvPicPr>
          <p:cNvPr id="6" name="圖片 6">
            <a:extLst>
              <a:ext uri="{FF2B5EF4-FFF2-40B4-BE49-F238E27FC236}">
                <a16:creationId xmlns:a16="http://schemas.microsoft.com/office/drawing/2014/main" id="{EB6E14CE-0E3E-4323-8DBF-3C69838E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3" b="98462" l="5528" r="93970">
                        <a14:foregroundMark x1="60804" y1="7692" x2="60804" y2="7692"/>
                        <a14:foregroundMark x1="44724" y1="4615" x2="44724" y2="4615"/>
                        <a14:foregroundMark x1="46734" y1="8718" x2="46734" y2="8718"/>
                        <a14:foregroundMark x1="48744" y1="8718" x2="48744" y2="8718"/>
                        <a14:foregroundMark x1="48744" y1="8718" x2="48744" y2="8718"/>
                        <a14:foregroundMark x1="50754" y1="8718" x2="79397" y2="16923"/>
                        <a14:foregroundMark x1="34673" y1="55385" x2="34673" y2="55385"/>
                        <a14:foregroundMark x1="30653" y1="56410" x2="62312" y2="57949"/>
                        <a14:foregroundMark x1="28141" y1="42564" x2="68342" y2="60513"/>
                        <a14:foregroundMark x1="54271" y1="35385" x2="83417" y2="56923"/>
                        <a14:foregroundMark x1="80402" y1="17949" x2="81407" y2="18974"/>
                        <a14:foregroundMark x1="81910" y1="19487" x2="82915" y2="20513"/>
                        <a14:foregroundMark x1="83417" y1="21026" x2="85930" y2="25128"/>
                        <a14:foregroundMark x1="85930" y1="25128" x2="85930" y2="25128"/>
                        <a14:foregroundMark x1="85930" y1="25128" x2="87437" y2="30769"/>
                        <a14:foregroundMark x1="88442" y1="31795" x2="88442" y2="31795"/>
                        <a14:foregroundMark x1="88945" y1="36923" x2="89950" y2="40000"/>
                        <a14:foregroundMark x1="91457" y1="43590" x2="80402" y2="81026"/>
                        <a14:foregroundMark x1="80402" y1="81026" x2="79899" y2="81026"/>
                        <a14:foregroundMark x1="7538" y1="33846" x2="10050" y2="34872"/>
                        <a14:foregroundMark x1="12563" y1="26154" x2="50251" y2="8205"/>
                        <a14:foregroundMark x1="50251" y1="8205" x2="55779" y2="7179"/>
                        <a14:foregroundMark x1="44724" y1="7179" x2="17085" y2="22564"/>
                        <a14:foregroundMark x1="6030" y1="51795" x2="31658" y2="78462"/>
                        <a14:foregroundMark x1="31658" y1="78462" x2="25126" y2="89231"/>
                        <a14:foregroundMark x1="6030" y1="61026" x2="39698" y2="90769"/>
                        <a14:foregroundMark x1="39698" y1="90769" x2="51256" y2="94872"/>
                        <a14:foregroundMark x1="36181" y1="55897" x2="45226" y2="38974"/>
                        <a14:foregroundMark x1="31658" y1="10769" x2="31658" y2="10769"/>
                        <a14:foregroundMark x1="34171" y1="58974" x2="34171" y2="58974"/>
                        <a14:foregroundMark x1="79397" y1="83077" x2="79397" y2="83077"/>
                        <a14:foregroundMark x1="84422" y1="78974" x2="84422" y2="78974"/>
                        <a14:foregroundMark x1="86432" y1="77949" x2="91457" y2="69231"/>
                        <a14:foregroundMark x1="94472" y1="43590" x2="94472" y2="43590"/>
                        <a14:foregroundMark x1="62312" y1="77436" x2="62312" y2="77436"/>
                        <a14:foregroundMark x1="40704" y1="96923" x2="58794" y2="95897"/>
                        <a14:foregroundMark x1="38693" y1="96410" x2="41709" y2="98462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9433" y="3665477"/>
            <a:ext cx="432000" cy="405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2328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E138AAF-DFA9-4D9F-AE65-74383BFAF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945" y="4563416"/>
            <a:ext cx="7116168" cy="219106"/>
          </a:xfrm>
          <a:prstGeom prst="rect">
            <a:avLst/>
          </a:prstGeom>
        </p:spPr>
      </p:pic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8A934341-A097-4E43-B159-043E5CD8F021}"/>
              </a:ext>
            </a:extLst>
          </p:cNvPr>
          <p:cNvGrpSpPr/>
          <p:nvPr/>
        </p:nvGrpSpPr>
        <p:grpSpPr>
          <a:xfrm>
            <a:off x="724902" y="190501"/>
            <a:ext cx="1993239" cy="4986836"/>
            <a:chOff x="2350053" y="110436"/>
            <a:chExt cx="1912730" cy="5165724"/>
          </a:xfrm>
        </p:grpSpPr>
        <p:pic>
          <p:nvPicPr>
            <p:cNvPr id="105" name="圖片 104">
              <a:extLst>
                <a:ext uri="{FF2B5EF4-FFF2-40B4-BE49-F238E27FC236}">
                  <a16:creationId xmlns:a16="http://schemas.microsoft.com/office/drawing/2014/main" id="{9891812B-ABBD-4AA7-873D-574AF2586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689" t="599" r="8770" b="-1032"/>
            <a:stretch/>
          </p:blipFill>
          <p:spPr>
            <a:xfrm>
              <a:off x="2350053" y="110436"/>
              <a:ext cx="1912730" cy="5165724"/>
            </a:xfrm>
            <a:prstGeom prst="rect">
              <a:avLst/>
            </a:prstGeom>
          </p:spPr>
        </p:pic>
        <p:pic>
          <p:nvPicPr>
            <p:cNvPr id="106" name="圖片 105">
              <a:extLst>
                <a:ext uri="{FF2B5EF4-FFF2-40B4-BE49-F238E27FC236}">
                  <a16:creationId xmlns:a16="http://schemas.microsoft.com/office/drawing/2014/main" id="{26FAC1CA-1981-4FF4-BAAB-C2F8398B9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1252" y="242958"/>
              <a:ext cx="1567136" cy="3255616"/>
            </a:xfrm>
            <a:prstGeom prst="rect">
              <a:avLst/>
            </a:prstGeom>
          </p:spPr>
        </p:pic>
        <p:pic>
          <p:nvPicPr>
            <p:cNvPr id="107" name="圖片 106">
              <a:extLst>
                <a:ext uri="{FF2B5EF4-FFF2-40B4-BE49-F238E27FC236}">
                  <a16:creationId xmlns:a16="http://schemas.microsoft.com/office/drawing/2014/main" id="{930646FB-26F2-4168-84CA-2B4FE6FE7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t="4782" b="-1"/>
            <a:stretch/>
          </p:blipFill>
          <p:spPr>
            <a:xfrm>
              <a:off x="2742956" y="2930525"/>
              <a:ext cx="464905" cy="442679"/>
            </a:xfrm>
            <a:prstGeom prst="rect">
              <a:avLst/>
            </a:prstGeom>
          </p:spPr>
        </p:pic>
        <p:sp>
          <p:nvSpPr>
            <p:cNvPr id="108" name="文字方塊 107">
              <a:extLst>
                <a:ext uri="{FF2B5EF4-FFF2-40B4-BE49-F238E27FC236}">
                  <a16:creationId xmlns:a16="http://schemas.microsoft.com/office/drawing/2014/main" id="{D3A11AF5-69C4-41AF-BE45-BC5B0A7C17E6}"/>
                </a:ext>
              </a:extLst>
            </p:cNvPr>
            <p:cNvSpPr txBox="1"/>
            <p:nvPr/>
          </p:nvSpPr>
          <p:spPr>
            <a:xfrm>
              <a:off x="2498330" y="3290124"/>
              <a:ext cx="954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開始記錄</a:t>
              </a:r>
            </a:p>
          </p:txBody>
        </p:sp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F778CA6D-B806-4C09-A786-C4EC41620766}"/>
                </a:ext>
              </a:extLst>
            </p:cNvPr>
            <p:cNvSpPr txBox="1"/>
            <p:nvPr/>
          </p:nvSpPr>
          <p:spPr>
            <a:xfrm>
              <a:off x="3171046" y="3290123"/>
              <a:ext cx="954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000" b="1">
                  <a:solidFill>
                    <a:srgbClr val="48812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結束記錄</a:t>
              </a:r>
            </a:p>
          </p:txBody>
        </p:sp>
        <p:pic>
          <p:nvPicPr>
            <p:cNvPr id="110" name="图片 1">
              <a:extLst>
                <a:ext uri="{FF2B5EF4-FFF2-40B4-BE49-F238E27FC236}">
                  <a16:creationId xmlns:a16="http://schemas.microsoft.com/office/drawing/2014/main" id="{B6BF4CEF-8A86-4B15-B4E5-0F29035E9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4120" t="59203" r="56428" b="32359"/>
            <a:stretch/>
          </p:blipFill>
          <p:spPr>
            <a:xfrm>
              <a:off x="3429566" y="2924175"/>
              <a:ext cx="428090" cy="419100"/>
            </a:xfrm>
            <a:prstGeom prst="rect">
              <a:avLst/>
            </a:prstGeom>
          </p:spPr>
        </p:pic>
      </p:grpSp>
      <p:pic>
        <p:nvPicPr>
          <p:cNvPr id="111" name="圖片 110">
            <a:extLst>
              <a:ext uri="{FF2B5EF4-FFF2-40B4-BE49-F238E27FC236}">
                <a16:creationId xmlns:a16="http://schemas.microsoft.com/office/drawing/2014/main" id="{253337AF-772F-4D89-BBCC-7D7F301D2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488" y="0"/>
            <a:ext cx="1851228" cy="5143500"/>
          </a:xfrm>
          <a:prstGeom prst="rect">
            <a:avLst/>
          </a:prstGeom>
        </p:spPr>
      </p:pic>
      <p:sp>
        <p:nvSpPr>
          <p:cNvPr id="112" name="Google Shape;1472;p57">
            <a:extLst>
              <a:ext uri="{FF2B5EF4-FFF2-40B4-BE49-F238E27FC236}">
                <a16:creationId xmlns:a16="http://schemas.microsoft.com/office/drawing/2014/main" id="{4A7375FD-1F41-4E07-AADF-DDF9B68152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11910" y="1191605"/>
            <a:ext cx="4262246" cy="65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Electronic Display Board</a:t>
            </a:r>
          </a:p>
        </p:txBody>
      </p:sp>
      <p:sp>
        <p:nvSpPr>
          <p:cNvPr id="197" name="Google Shape;3753;p83">
            <a:extLst>
              <a:ext uri="{FF2B5EF4-FFF2-40B4-BE49-F238E27FC236}">
                <a16:creationId xmlns:a16="http://schemas.microsoft.com/office/drawing/2014/main" id="{2C74622C-6744-480D-A648-F35F02807554}"/>
              </a:ext>
            </a:extLst>
          </p:cNvPr>
          <p:cNvSpPr/>
          <p:nvPr/>
        </p:nvSpPr>
        <p:spPr>
          <a:xfrm>
            <a:off x="4391965" y="2907990"/>
            <a:ext cx="327470" cy="935601"/>
          </a:xfrm>
          <a:custGeom>
            <a:avLst/>
            <a:gdLst/>
            <a:ahLst/>
            <a:cxnLst/>
            <a:rect l="l" t="t" r="r" b="b"/>
            <a:pathLst>
              <a:path w="28488" h="81392" extrusionOk="0">
                <a:moveTo>
                  <a:pt x="28487" y="0"/>
                </a:moveTo>
                <a:lnTo>
                  <a:pt x="28487" y="0"/>
                </a:lnTo>
                <a:cubicBezTo>
                  <a:pt x="28487" y="0"/>
                  <a:pt x="28454" y="34"/>
                  <a:pt x="28420" y="167"/>
                </a:cubicBezTo>
                <a:cubicBezTo>
                  <a:pt x="28387" y="334"/>
                  <a:pt x="28287" y="534"/>
                  <a:pt x="28187" y="801"/>
                </a:cubicBezTo>
                <a:cubicBezTo>
                  <a:pt x="27987" y="1335"/>
                  <a:pt x="27720" y="2135"/>
                  <a:pt x="27353" y="3169"/>
                </a:cubicBezTo>
                <a:cubicBezTo>
                  <a:pt x="26652" y="5204"/>
                  <a:pt x="25618" y="8206"/>
                  <a:pt x="24317" y="11876"/>
                </a:cubicBezTo>
                <a:cubicBezTo>
                  <a:pt x="21749" y="19248"/>
                  <a:pt x="18146" y="29388"/>
                  <a:pt x="14144" y="40629"/>
                </a:cubicBezTo>
                <a:cubicBezTo>
                  <a:pt x="10141" y="51871"/>
                  <a:pt x="6571" y="62011"/>
                  <a:pt x="4036" y="69417"/>
                </a:cubicBezTo>
                <a:cubicBezTo>
                  <a:pt x="2769" y="73086"/>
                  <a:pt x="1735" y="76088"/>
                  <a:pt x="1068" y="78156"/>
                </a:cubicBezTo>
                <a:cubicBezTo>
                  <a:pt x="734" y="79190"/>
                  <a:pt x="467" y="79991"/>
                  <a:pt x="267" y="80558"/>
                </a:cubicBezTo>
                <a:cubicBezTo>
                  <a:pt x="200" y="80825"/>
                  <a:pt x="134" y="81025"/>
                  <a:pt x="67" y="81158"/>
                </a:cubicBezTo>
                <a:cubicBezTo>
                  <a:pt x="0" y="81292"/>
                  <a:pt x="0" y="81392"/>
                  <a:pt x="0" y="81392"/>
                </a:cubicBezTo>
                <a:cubicBezTo>
                  <a:pt x="0" y="81392"/>
                  <a:pt x="33" y="81325"/>
                  <a:pt x="100" y="81158"/>
                </a:cubicBezTo>
                <a:cubicBezTo>
                  <a:pt x="134" y="81025"/>
                  <a:pt x="200" y="80825"/>
                  <a:pt x="300" y="80558"/>
                </a:cubicBezTo>
                <a:lnTo>
                  <a:pt x="1134" y="78190"/>
                </a:lnTo>
                <a:cubicBezTo>
                  <a:pt x="1868" y="76122"/>
                  <a:pt x="2902" y="73119"/>
                  <a:pt x="4170" y="69450"/>
                </a:cubicBezTo>
                <a:cubicBezTo>
                  <a:pt x="6772" y="62078"/>
                  <a:pt x="10374" y="51971"/>
                  <a:pt x="14377" y="40730"/>
                </a:cubicBezTo>
                <a:cubicBezTo>
                  <a:pt x="18347" y="29522"/>
                  <a:pt x="21949" y="19348"/>
                  <a:pt x="24484" y="11976"/>
                </a:cubicBezTo>
                <a:cubicBezTo>
                  <a:pt x="25752" y="8273"/>
                  <a:pt x="26753" y="5304"/>
                  <a:pt x="27453" y="3203"/>
                </a:cubicBezTo>
                <a:cubicBezTo>
                  <a:pt x="27787" y="2169"/>
                  <a:pt x="28053" y="1368"/>
                  <a:pt x="28254" y="834"/>
                </a:cubicBezTo>
                <a:cubicBezTo>
                  <a:pt x="28320" y="567"/>
                  <a:pt x="28387" y="334"/>
                  <a:pt x="28454" y="201"/>
                </a:cubicBezTo>
                <a:cubicBezTo>
                  <a:pt x="28487" y="67"/>
                  <a:pt x="28487" y="0"/>
                  <a:pt x="28487" y="0"/>
                </a:cubicBez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3754;p83">
            <a:extLst>
              <a:ext uri="{FF2B5EF4-FFF2-40B4-BE49-F238E27FC236}">
                <a16:creationId xmlns:a16="http://schemas.microsoft.com/office/drawing/2014/main" id="{D14B3C81-4CDA-4AF1-87F8-4C92A83B8983}"/>
              </a:ext>
            </a:extLst>
          </p:cNvPr>
          <p:cNvSpPr/>
          <p:nvPr/>
        </p:nvSpPr>
        <p:spPr>
          <a:xfrm>
            <a:off x="4548791" y="3102394"/>
            <a:ext cx="54072" cy="138434"/>
          </a:xfrm>
          <a:custGeom>
            <a:avLst/>
            <a:gdLst/>
            <a:ahLst/>
            <a:cxnLst/>
            <a:rect l="l" t="t" r="r" b="b"/>
            <a:pathLst>
              <a:path w="4704" h="12043" extrusionOk="0">
                <a:moveTo>
                  <a:pt x="0" y="1"/>
                </a:moveTo>
                <a:cubicBezTo>
                  <a:pt x="34" y="167"/>
                  <a:pt x="67" y="334"/>
                  <a:pt x="134" y="468"/>
                </a:cubicBezTo>
                <a:lnTo>
                  <a:pt x="634" y="1768"/>
                </a:lnTo>
                <a:cubicBezTo>
                  <a:pt x="1068" y="2903"/>
                  <a:pt x="1601" y="4370"/>
                  <a:pt x="2235" y="6038"/>
                </a:cubicBezTo>
                <a:cubicBezTo>
                  <a:pt x="2869" y="7739"/>
                  <a:pt x="3469" y="9240"/>
                  <a:pt x="3903" y="10341"/>
                </a:cubicBezTo>
                <a:cubicBezTo>
                  <a:pt x="4136" y="10875"/>
                  <a:pt x="4337" y="11309"/>
                  <a:pt x="4470" y="11609"/>
                </a:cubicBezTo>
                <a:cubicBezTo>
                  <a:pt x="4537" y="11742"/>
                  <a:pt x="4603" y="11909"/>
                  <a:pt x="4704" y="12042"/>
                </a:cubicBezTo>
                <a:cubicBezTo>
                  <a:pt x="4670" y="11876"/>
                  <a:pt x="4603" y="11709"/>
                  <a:pt x="4537" y="11575"/>
                </a:cubicBezTo>
                <a:cubicBezTo>
                  <a:pt x="4403" y="11209"/>
                  <a:pt x="4237" y="10775"/>
                  <a:pt x="4070" y="10275"/>
                </a:cubicBezTo>
                <a:lnTo>
                  <a:pt x="2469" y="5971"/>
                </a:lnTo>
                <a:cubicBezTo>
                  <a:pt x="1835" y="4304"/>
                  <a:pt x="1268" y="2803"/>
                  <a:pt x="801" y="1702"/>
                </a:cubicBezTo>
                <a:cubicBezTo>
                  <a:pt x="567" y="1201"/>
                  <a:pt x="367" y="768"/>
                  <a:pt x="234" y="468"/>
                </a:cubicBezTo>
                <a:cubicBezTo>
                  <a:pt x="167" y="301"/>
                  <a:pt x="100" y="167"/>
                  <a:pt x="0" y="1"/>
                </a:cubicBez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" name="Google Shape;3755;p83">
            <a:extLst>
              <a:ext uri="{FF2B5EF4-FFF2-40B4-BE49-F238E27FC236}">
                <a16:creationId xmlns:a16="http://schemas.microsoft.com/office/drawing/2014/main" id="{564B37A7-944D-4455-B957-F0A7B08FD8D8}"/>
              </a:ext>
            </a:extLst>
          </p:cNvPr>
          <p:cNvSpPr/>
          <p:nvPr/>
        </p:nvSpPr>
        <p:spPr>
          <a:xfrm>
            <a:off x="4610520" y="3173686"/>
            <a:ext cx="157987" cy="67935"/>
          </a:xfrm>
          <a:custGeom>
            <a:avLst/>
            <a:gdLst/>
            <a:ahLst/>
            <a:cxnLst/>
            <a:rect l="l" t="t" r="r" b="b"/>
            <a:pathLst>
              <a:path w="13744" h="5910" extrusionOk="0">
                <a:moveTo>
                  <a:pt x="13736" y="0"/>
                </a:moveTo>
                <a:cubicBezTo>
                  <a:pt x="13557" y="0"/>
                  <a:pt x="10515" y="1277"/>
                  <a:pt x="6839" y="2872"/>
                </a:cubicBezTo>
                <a:cubicBezTo>
                  <a:pt x="3036" y="4506"/>
                  <a:pt x="1" y="5874"/>
                  <a:pt x="1" y="5907"/>
                </a:cubicBezTo>
                <a:cubicBezTo>
                  <a:pt x="2" y="5909"/>
                  <a:pt x="4" y="5910"/>
                  <a:pt x="9" y="5910"/>
                </a:cubicBezTo>
                <a:cubicBezTo>
                  <a:pt x="191" y="5910"/>
                  <a:pt x="3231" y="4665"/>
                  <a:pt x="6906" y="3072"/>
                </a:cubicBezTo>
                <a:cubicBezTo>
                  <a:pt x="10708" y="1437"/>
                  <a:pt x="13744" y="70"/>
                  <a:pt x="13744" y="3"/>
                </a:cubicBezTo>
                <a:cubicBezTo>
                  <a:pt x="13743" y="1"/>
                  <a:pt x="13740" y="0"/>
                  <a:pt x="13736" y="0"/>
                </a:cubicBez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3759;p83">
            <a:extLst>
              <a:ext uri="{FF2B5EF4-FFF2-40B4-BE49-F238E27FC236}">
                <a16:creationId xmlns:a16="http://schemas.microsoft.com/office/drawing/2014/main" id="{A2DCB9AB-8AD9-49DE-94C4-73130250F2CF}"/>
              </a:ext>
            </a:extLst>
          </p:cNvPr>
          <p:cNvSpPr/>
          <p:nvPr/>
        </p:nvSpPr>
        <p:spPr>
          <a:xfrm>
            <a:off x="4463660" y="3587827"/>
            <a:ext cx="189438" cy="36439"/>
          </a:xfrm>
          <a:custGeom>
            <a:avLst/>
            <a:gdLst/>
            <a:ahLst/>
            <a:cxnLst/>
            <a:rect l="l" t="t" r="r" b="b"/>
            <a:pathLst>
              <a:path w="16480" h="3170" extrusionOk="0">
                <a:moveTo>
                  <a:pt x="16479" y="1"/>
                </a:moveTo>
                <a:cubicBezTo>
                  <a:pt x="16246" y="1"/>
                  <a:pt x="16046" y="67"/>
                  <a:pt x="15812" y="101"/>
                </a:cubicBezTo>
                <a:lnTo>
                  <a:pt x="14078" y="501"/>
                </a:lnTo>
                <a:cubicBezTo>
                  <a:pt x="12577" y="835"/>
                  <a:pt x="10542" y="1302"/>
                  <a:pt x="8273" y="1735"/>
                </a:cubicBezTo>
                <a:cubicBezTo>
                  <a:pt x="6005" y="2169"/>
                  <a:pt x="3937" y="2536"/>
                  <a:pt x="2436" y="2769"/>
                </a:cubicBezTo>
                <a:lnTo>
                  <a:pt x="668" y="3036"/>
                </a:lnTo>
                <a:cubicBezTo>
                  <a:pt x="435" y="3070"/>
                  <a:pt x="234" y="3103"/>
                  <a:pt x="1" y="3170"/>
                </a:cubicBezTo>
                <a:cubicBezTo>
                  <a:pt x="234" y="3170"/>
                  <a:pt x="468" y="3170"/>
                  <a:pt x="701" y="3136"/>
                </a:cubicBezTo>
                <a:cubicBezTo>
                  <a:pt x="1102" y="3103"/>
                  <a:pt x="1735" y="3003"/>
                  <a:pt x="2469" y="2903"/>
                </a:cubicBezTo>
                <a:cubicBezTo>
                  <a:pt x="3970" y="2703"/>
                  <a:pt x="6039" y="2402"/>
                  <a:pt x="8307" y="1969"/>
                </a:cubicBezTo>
                <a:cubicBezTo>
                  <a:pt x="10575" y="1502"/>
                  <a:pt x="12643" y="1035"/>
                  <a:pt x="14111" y="668"/>
                </a:cubicBezTo>
                <a:cubicBezTo>
                  <a:pt x="14845" y="468"/>
                  <a:pt x="15445" y="301"/>
                  <a:pt x="15846" y="201"/>
                </a:cubicBezTo>
                <a:cubicBezTo>
                  <a:pt x="16046" y="134"/>
                  <a:pt x="16279" y="67"/>
                  <a:pt x="16479" y="1"/>
                </a:cubicBez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01" name="群組 200">
            <a:extLst>
              <a:ext uri="{FF2B5EF4-FFF2-40B4-BE49-F238E27FC236}">
                <a16:creationId xmlns:a16="http://schemas.microsoft.com/office/drawing/2014/main" id="{9906AC15-77CE-4B49-983F-973481A59059}"/>
              </a:ext>
            </a:extLst>
          </p:cNvPr>
          <p:cNvGrpSpPr/>
          <p:nvPr/>
        </p:nvGrpSpPr>
        <p:grpSpPr>
          <a:xfrm flipH="1">
            <a:off x="2324944" y="1191605"/>
            <a:ext cx="2059364" cy="3877124"/>
            <a:chOff x="2765021" y="2895737"/>
            <a:chExt cx="872723" cy="1563664"/>
          </a:xfrm>
        </p:grpSpPr>
        <p:sp>
          <p:nvSpPr>
            <p:cNvPr id="202" name="Google Shape;3751;p83">
              <a:extLst>
                <a:ext uri="{FF2B5EF4-FFF2-40B4-BE49-F238E27FC236}">
                  <a16:creationId xmlns:a16="http://schemas.microsoft.com/office/drawing/2014/main" id="{17AB443B-8092-4D03-A3F7-3A15D3501BD0}"/>
                </a:ext>
              </a:extLst>
            </p:cNvPr>
            <p:cNvSpPr/>
            <p:nvPr/>
          </p:nvSpPr>
          <p:spPr>
            <a:xfrm>
              <a:off x="2941411" y="2965982"/>
              <a:ext cx="270328" cy="38646"/>
            </a:xfrm>
            <a:custGeom>
              <a:avLst/>
              <a:gdLst/>
              <a:ahLst/>
              <a:cxnLst/>
              <a:rect l="l" t="t" r="r" b="b"/>
              <a:pathLst>
                <a:path w="23517" h="3362" extrusionOk="0">
                  <a:moveTo>
                    <a:pt x="117" y="1"/>
                  </a:moveTo>
                  <a:cubicBezTo>
                    <a:pt x="75" y="1"/>
                    <a:pt x="33" y="9"/>
                    <a:pt x="0" y="26"/>
                  </a:cubicBezTo>
                  <a:cubicBezTo>
                    <a:pt x="67" y="26"/>
                    <a:pt x="167" y="59"/>
                    <a:pt x="234" y="59"/>
                  </a:cubicBezTo>
                  <a:lnTo>
                    <a:pt x="934" y="159"/>
                  </a:lnTo>
                  <a:lnTo>
                    <a:pt x="3436" y="526"/>
                  </a:lnTo>
                  <a:cubicBezTo>
                    <a:pt x="5537" y="860"/>
                    <a:pt x="8473" y="1293"/>
                    <a:pt x="11742" y="1827"/>
                  </a:cubicBezTo>
                  <a:cubicBezTo>
                    <a:pt x="14977" y="2327"/>
                    <a:pt x="17913" y="2761"/>
                    <a:pt x="20081" y="3028"/>
                  </a:cubicBezTo>
                  <a:cubicBezTo>
                    <a:pt x="21148" y="3161"/>
                    <a:pt x="21982" y="3261"/>
                    <a:pt x="22583" y="3328"/>
                  </a:cubicBezTo>
                  <a:lnTo>
                    <a:pt x="23283" y="3361"/>
                  </a:lnTo>
                  <a:lnTo>
                    <a:pt x="23517" y="3361"/>
                  </a:lnTo>
                  <a:cubicBezTo>
                    <a:pt x="23450" y="3328"/>
                    <a:pt x="23383" y="3295"/>
                    <a:pt x="23283" y="3295"/>
                  </a:cubicBezTo>
                  <a:lnTo>
                    <a:pt x="22616" y="3195"/>
                  </a:lnTo>
                  <a:lnTo>
                    <a:pt x="20114" y="2828"/>
                  </a:lnTo>
                  <a:cubicBezTo>
                    <a:pt x="17980" y="2527"/>
                    <a:pt x="15044" y="2060"/>
                    <a:pt x="11808" y="1527"/>
                  </a:cubicBezTo>
                  <a:cubicBezTo>
                    <a:pt x="8539" y="1026"/>
                    <a:pt x="5604" y="593"/>
                    <a:pt x="3469" y="326"/>
                  </a:cubicBezTo>
                  <a:cubicBezTo>
                    <a:pt x="2368" y="192"/>
                    <a:pt x="1534" y="92"/>
                    <a:pt x="934" y="26"/>
                  </a:cubicBezTo>
                  <a:lnTo>
                    <a:pt x="234" y="26"/>
                  </a:lnTo>
                  <a:cubicBezTo>
                    <a:pt x="200" y="9"/>
                    <a:pt x="158" y="1"/>
                    <a:pt x="1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3810;p83">
              <a:extLst>
                <a:ext uri="{FF2B5EF4-FFF2-40B4-BE49-F238E27FC236}">
                  <a16:creationId xmlns:a16="http://schemas.microsoft.com/office/drawing/2014/main" id="{D73F6CCF-D613-4DEC-ACCA-1734823D2952}"/>
                </a:ext>
              </a:extLst>
            </p:cNvPr>
            <p:cNvSpPr/>
            <p:nvPr/>
          </p:nvSpPr>
          <p:spPr>
            <a:xfrm>
              <a:off x="3552221" y="3200906"/>
              <a:ext cx="14208" cy="29565"/>
            </a:xfrm>
            <a:custGeom>
              <a:avLst/>
              <a:gdLst/>
              <a:ahLst/>
              <a:cxnLst/>
              <a:rect l="l" t="t" r="r" b="b"/>
              <a:pathLst>
                <a:path w="1236" h="2572" extrusionOk="0">
                  <a:moveTo>
                    <a:pt x="1165" y="0"/>
                  </a:moveTo>
                  <a:cubicBezTo>
                    <a:pt x="818" y="0"/>
                    <a:pt x="457" y="225"/>
                    <a:pt x="301" y="537"/>
                  </a:cubicBezTo>
                  <a:lnTo>
                    <a:pt x="301" y="70"/>
                  </a:lnTo>
                  <a:lnTo>
                    <a:pt x="1" y="70"/>
                  </a:lnTo>
                  <a:lnTo>
                    <a:pt x="1" y="2572"/>
                  </a:lnTo>
                  <a:lnTo>
                    <a:pt x="335" y="2572"/>
                  </a:lnTo>
                  <a:lnTo>
                    <a:pt x="335" y="1271"/>
                  </a:lnTo>
                  <a:cubicBezTo>
                    <a:pt x="268" y="771"/>
                    <a:pt x="668" y="337"/>
                    <a:pt x="1168" y="337"/>
                  </a:cubicBezTo>
                  <a:lnTo>
                    <a:pt x="1235" y="337"/>
                  </a:lnTo>
                  <a:lnTo>
                    <a:pt x="1235" y="3"/>
                  </a:lnTo>
                  <a:cubicBezTo>
                    <a:pt x="1212" y="1"/>
                    <a:pt x="1188" y="0"/>
                    <a:pt x="11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3811;p83">
              <a:extLst>
                <a:ext uri="{FF2B5EF4-FFF2-40B4-BE49-F238E27FC236}">
                  <a16:creationId xmlns:a16="http://schemas.microsoft.com/office/drawing/2014/main" id="{F11160A1-7908-41E1-AC00-8DC52409E43B}"/>
                </a:ext>
              </a:extLst>
            </p:cNvPr>
            <p:cNvSpPr/>
            <p:nvPr/>
          </p:nvSpPr>
          <p:spPr>
            <a:xfrm>
              <a:off x="3565268" y="3189434"/>
              <a:ext cx="34519" cy="41083"/>
            </a:xfrm>
            <a:custGeom>
              <a:avLst/>
              <a:gdLst/>
              <a:ahLst/>
              <a:cxnLst/>
              <a:rect l="l" t="t" r="r" b="b"/>
              <a:pathLst>
                <a:path w="3003" h="3574" extrusionOk="0">
                  <a:moveTo>
                    <a:pt x="1742" y="1405"/>
                  </a:moveTo>
                  <a:cubicBezTo>
                    <a:pt x="2204" y="1405"/>
                    <a:pt x="2647" y="1752"/>
                    <a:pt x="2669" y="2302"/>
                  </a:cubicBezTo>
                  <a:cubicBezTo>
                    <a:pt x="2701" y="2818"/>
                    <a:pt x="2297" y="3271"/>
                    <a:pt x="1788" y="3271"/>
                  </a:cubicBezTo>
                  <a:cubicBezTo>
                    <a:pt x="1771" y="3271"/>
                    <a:pt x="1753" y="3271"/>
                    <a:pt x="1735" y="3270"/>
                  </a:cubicBezTo>
                  <a:cubicBezTo>
                    <a:pt x="901" y="3270"/>
                    <a:pt x="467" y="2302"/>
                    <a:pt x="1068" y="1702"/>
                  </a:cubicBezTo>
                  <a:cubicBezTo>
                    <a:pt x="1261" y="1497"/>
                    <a:pt x="1504" y="1405"/>
                    <a:pt x="1742" y="1405"/>
                  </a:cubicBezTo>
                  <a:close/>
                  <a:moveTo>
                    <a:pt x="2669" y="1"/>
                  </a:moveTo>
                  <a:lnTo>
                    <a:pt x="2669" y="1502"/>
                  </a:lnTo>
                  <a:cubicBezTo>
                    <a:pt x="2469" y="1201"/>
                    <a:pt x="2102" y="1001"/>
                    <a:pt x="1701" y="1001"/>
                  </a:cubicBezTo>
                  <a:cubicBezTo>
                    <a:pt x="0" y="1001"/>
                    <a:pt x="0" y="3570"/>
                    <a:pt x="1701" y="3570"/>
                  </a:cubicBezTo>
                  <a:cubicBezTo>
                    <a:pt x="1730" y="3572"/>
                    <a:pt x="1759" y="3573"/>
                    <a:pt x="1788" y="3573"/>
                  </a:cubicBezTo>
                  <a:cubicBezTo>
                    <a:pt x="2154" y="3573"/>
                    <a:pt x="2483" y="3379"/>
                    <a:pt x="2669" y="3069"/>
                  </a:cubicBezTo>
                  <a:lnTo>
                    <a:pt x="2669" y="3570"/>
                  </a:lnTo>
                  <a:lnTo>
                    <a:pt x="3002" y="3570"/>
                  </a:lnTo>
                  <a:lnTo>
                    <a:pt x="300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3813;p83">
              <a:extLst>
                <a:ext uri="{FF2B5EF4-FFF2-40B4-BE49-F238E27FC236}">
                  <a16:creationId xmlns:a16="http://schemas.microsoft.com/office/drawing/2014/main" id="{C792A22D-2487-4E15-9E72-312E1642A53C}"/>
                </a:ext>
              </a:extLst>
            </p:cNvPr>
            <p:cNvSpPr/>
            <p:nvPr/>
          </p:nvSpPr>
          <p:spPr>
            <a:xfrm>
              <a:off x="3429523" y="3321293"/>
              <a:ext cx="27209" cy="29197"/>
            </a:xfrm>
            <a:custGeom>
              <a:avLst/>
              <a:gdLst/>
              <a:ahLst/>
              <a:cxnLst/>
              <a:rect l="l" t="t" r="r" b="b"/>
              <a:pathLst>
                <a:path w="2367" h="2540" extrusionOk="0">
                  <a:moveTo>
                    <a:pt x="1215" y="1"/>
                  </a:moveTo>
                  <a:cubicBezTo>
                    <a:pt x="849" y="1"/>
                    <a:pt x="520" y="193"/>
                    <a:pt x="334" y="471"/>
                  </a:cubicBezTo>
                  <a:lnTo>
                    <a:pt x="334" y="4"/>
                  </a:lnTo>
                  <a:lnTo>
                    <a:pt x="1" y="4"/>
                  </a:lnTo>
                  <a:lnTo>
                    <a:pt x="1" y="2540"/>
                  </a:lnTo>
                  <a:lnTo>
                    <a:pt x="334" y="2540"/>
                  </a:lnTo>
                  <a:lnTo>
                    <a:pt x="334" y="1205"/>
                  </a:lnTo>
                  <a:cubicBezTo>
                    <a:pt x="270" y="723"/>
                    <a:pt x="670" y="303"/>
                    <a:pt x="1147" y="303"/>
                  </a:cubicBezTo>
                  <a:cubicBezTo>
                    <a:pt x="1165" y="303"/>
                    <a:pt x="1183" y="303"/>
                    <a:pt x="1202" y="305"/>
                  </a:cubicBezTo>
                  <a:cubicBezTo>
                    <a:pt x="1220" y="303"/>
                    <a:pt x="1238" y="303"/>
                    <a:pt x="1256" y="303"/>
                  </a:cubicBezTo>
                  <a:cubicBezTo>
                    <a:pt x="1697" y="303"/>
                    <a:pt x="2033" y="689"/>
                    <a:pt x="1969" y="1105"/>
                  </a:cubicBezTo>
                  <a:lnTo>
                    <a:pt x="1969" y="2540"/>
                  </a:lnTo>
                  <a:lnTo>
                    <a:pt x="2302" y="2540"/>
                  </a:lnTo>
                  <a:lnTo>
                    <a:pt x="2302" y="1072"/>
                  </a:lnTo>
                  <a:cubicBezTo>
                    <a:pt x="2367" y="490"/>
                    <a:pt x="1931" y="3"/>
                    <a:pt x="1358" y="3"/>
                  </a:cubicBezTo>
                  <a:cubicBezTo>
                    <a:pt x="1339" y="3"/>
                    <a:pt x="1321" y="3"/>
                    <a:pt x="1302" y="4"/>
                  </a:cubicBezTo>
                  <a:cubicBezTo>
                    <a:pt x="1272" y="2"/>
                    <a:pt x="1243" y="1"/>
                    <a:pt x="121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3814;p83">
              <a:extLst>
                <a:ext uri="{FF2B5EF4-FFF2-40B4-BE49-F238E27FC236}">
                  <a16:creationId xmlns:a16="http://schemas.microsoft.com/office/drawing/2014/main" id="{5D4890A8-CC63-46B8-92F1-59F5278E38E1}"/>
                </a:ext>
              </a:extLst>
            </p:cNvPr>
            <p:cNvSpPr/>
            <p:nvPr/>
          </p:nvSpPr>
          <p:spPr>
            <a:xfrm>
              <a:off x="3462123" y="3315200"/>
              <a:ext cx="19944" cy="35703"/>
            </a:xfrm>
            <a:custGeom>
              <a:avLst/>
              <a:gdLst/>
              <a:ahLst/>
              <a:cxnLst/>
              <a:rect l="l" t="t" r="r" b="b"/>
              <a:pathLst>
                <a:path w="1735" h="3106" extrusionOk="0">
                  <a:moveTo>
                    <a:pt x="467" y="1"/>
                  </a:moveTo>
                  <a:lnTo>
                    <a:pt x="467" y="568"/>
                  </a:lnTo>
                  <a:lnTo>
                    <a:pt x="0" y="568"/>
                  </a:lnTo>
                  <a:lnTo>
                    <a:pt x="0" y="835"/>
                  </a:lnTo>
                  <a:lnTo>
                    <a:pt x="467" y="835"/>
                  </a:lnTo>
                  <a:lnTo>
                    <a:pt x="467" y="2369"/>
                  </a:lnTo>
                  <a:cubicBezTo>
                    <a:pt x="403" y="2783"/>
                    <a:pt x="734" y="3105"/>
                    <a:pt x="1141" y="3105"/>
                  </a:cubicBezTo>
                  <a:cubicBezTo>
                    <a:pt x="1161" y="3105"/>
                    <a:pt x="1181" y="3105"/>
                    <a:pt x="1201" y="3103"/>
                  </a:cubicBezTo>
                  <a:cubicBezTo>
                    <a:pt x="1401" y="3103"/>
                    <a:pt x="1568" y="3036"/>
                    <a:pt x="1735" y="2936"/>
                  </a:cubicBezTo>
                  <a:lnTo>
                    <a:pt x="1601" y="2669"/>
                  </a:lnTo>
                  <a:cubicBezTo>
                    <a:pt x="1468" y="2769"/>
                    <a:pt x="1334" y="2803"/>
                    <a:pt x="1201" y="2803"/>
                  </a:cubicBezTo>
                  <a:cubicBezTo>
                    <a:pt x="967" y="2803"/>
                    <a:pt x="767" y="2603"/>
                    <a:pt x="801" y="2336"/>
                  </a:cubicBezTo>
                  <a:lnTo>
                    <a:pt x="801" y="835"/>
                  </a:lnTo>
                  <a:lnTo>
                    <a:pt x="1568" y="835"/>
                  </a:lnTo>
                  <a:lnTo>
                    <a:pt x="1568" y="568"/>
                  </a:lnTo>
                  <a:lnTo>
                    <a:pt x="801" y="568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3815;p83">
              <a:extLst>
                <a:ext uri="{FF2B5EF4-FFF2-40B4-BE49-F238E27FC236}">
                  <a16:creationId xmlns:a16="http://schemas.microsoft.com/office/drawing/2014/main" id="{0C99055B-5447-41B9-B11D-CE41F93BA404}"/>
                </a:ext>
              </a:extLst>
            </p:cNvPr>
            <p:cNvSpPr/>
            <p:nvPr/>
          </p:nvSpPr>
          <p:spPr>
            <a:xfrm>
              <a:off x="3484745" y="3321327"/>
              <a:ext cx="29140" cy="29588"/>
            </a:xfrm>
            <a:custGeom>
              <a:avLst/>
              <a:gdLst/>
              <a:ahLst/>
              <a:cxnLst/>
              <a:rect l="l" t="t" r="r" b="b"/>
              <a:pathLst>
                <a:path w="2535" h="2574" extrusionOk="0">
                  <a:moveTo>
                    <a:pt x="1255" y="285"/>
                  </a:moveTo>
                  <a:cubicBezTo>
                    <a:pt x="1685" y="285"/>
                    <a:pt x="2118" y="569"/>
                    <a:pt x="2168" y="1136"/>
                  </a:cubicBezTo>
                  <a:lnTo>
                    <a:pt x="367" y="1136"/>
                  </a:lnTo>
                  <a:cubicBezTo>
                    <a:pt x="400" y="569"/>
                    <a:pt x="826" y="285"/>
                    <a:pt x="1255" y="285"/>
                  </a:cubicBezTo>
                  <a:close/>
                  <a:moveTo>
                    <a:pt x="1212" y="0"/>
                  </a:moveTo>
                  <a:cubicBezTo>
                    <a:pt x="537" y="0"/>
                    <a:pt x="1" y="587"/>
                    <a:pt x="33" y="1269"/>
                  </a:cubicBezTo>
                  <a:cubicBezTo>
                    <a:pt x="56" y="2070"/>
                    <a:pt x="701" y="2574"/>
                    <a:pt x="1375" y="2574"/>
                  </a:cubicBezTo>
                  <a:cubicBezTo>
                    <a:pt x="1712" y="2574"/>
                    <a:pt x="2057" y="2448"/>
                    <a:pt x="2335" y="2170"/>
                  </a:cubicBezTo>
                  <a:lnTo>
                    <a:pt x="2135" y="1936"/>
                  </a:lnTo>
                  <a:cubicBezTo>
                    <a:pt x="1935" y="2136"/>
                    <a:pt x="1668" y="2270"/>
                    <a:pt x="1368" y="2270"/>
                  </a:cubicBezTo>
                  <a:cubicBezTo>
                    <a:pt x="1347" y="2271"/>
                    <a:pt x="1326" y="2272"/>
                    <a:pt x="1306" y="2272"/>
                  </a:cubicBezTo>
                  <a:cubicBezTo>
                    <a:pt x="801" y="2272"/>
                    <a:pt x="399" y="1882"/>
                    <a:pt x="367" y="1369"/>
                  </a:cubicBezTo>
                  <a:lnTo>
                    <a:pt x="2469" y="1369"/>
                  </a:lnTo>
                  <a:cubicBezTo>
                    <a:pt x="2469" y="1336"/>
                    <a:pt x="2502" y="1302"/>
                    <a:pt x="2502" y="1269"/>
                  </a:cubicBezTo>
                  <a:cubicBezTo>
                    <a:pt x="2534" y="587"/>
                    <a:pt x="1998" y="0"/>
                    <a:pt x="1323" y="0"/>
                  </a:cubicBezTo>
                  <a:cubicBezTo>
                    <a:pt x="1305" y="0"/>
                    <a:pt x="1286" y="1"/>
                    <a:pt x="1268" y="1"/>
                  </a:cubicBezTo>
                  <a:cubicBezTo>
                    <a:pt x="1249" y="1"/>
                    <a:pt x="1230" y="0"/>
                    <a:pt x="121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3816;p83">
              <a:extLst>
                <a:ext uri="{FF2B5EF4-FFF2-40B4-BE49-F238E27FC236}">
                  <a16:creationId xmlns:a16="http://schemas.microsoft.com/office/drawing/2014/main" id="{216403E2-7CF0-4765-8F0E-F503AFE04B0F}"/>
                </a:ext>
              </a:extLst>
            </p:cNvPr>
            <p:cNvSpPr/>
            <p:nvPr/>
          </p:nvSpPr>
          <p:spPr>
            <a:xfrm>
              <a:off x="3521552" y="3321293"/>
              <a:ext cx="14576" cy="29197"/>
            </a:xfrm>
            <a:custGeom>
              <a:avLst/>
              <a:gdLst/>
              <a:ahLst/>
              <a:cxnLst/>
              <a:rect l="l" t="t" r="r" b="b"/>
              <a:pathLst>
                <a:path w="1268" h="2540" extrusionOk="0">
                  <a:moveTo>
                    <a:pt x="1181" y="1"/>
                  </a:moveTo>
                  <a:cubicBezTo>
                    <a:pt x="815" y="1"/>
                    <a:pt x="489" y="195"/>
                    <a:pt x="334" y="505"/>
                  </a:cubicBezTo>
                  <a:lnTo>
                    <a:pt x="334" y="38"/>
                  </a:lnTo>
                  <a:lnTo>
                    <a:pt x="0" y="38"/>
                  </a:lnTo>
                  <a:lnTo>
                    <a:pt x="0" y="2540"/>
                  </a:lnTo>
                  <a:lnTo>
                    <a:pt x="334" y="2540"/>
                  </a:lnTo>
                  <a:lnTo>
                    <a:pt x="334" y="1272"/>
                  </a:lnTo>
                  <a:cubicBezTo>
                    <a:pt x="267" y="772"/>
                    <a:pt x="668" y="338"/>
                    <a:pt x="1168" y="338"/>
                  </a:cubicBezTo>
                  <a:lnTo>
                    <a:pt x="1268" y="338"/>
                  </a:lnTo>
                  <a:lnTo>
                    <a:pt x="1268" y="4"/>
                  </a:lnTo>
                  <a:cubicBezTo>
                    <a:pt x="1239" y="2"/>
                    <a:pt x="1210" y="1"/>
                    <a:pt x="118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3846;p83">
              <a:extLst>
                <a:ext uri="{FF2B5EF4-FFF2-40B4-BE49-F238E27FC236}">
                  <a16:creationId xmlns:a16="http://schemas.microsoft.com/office/drawing/2014/main" id="{866AD6F3-F10F-4E09-826E-2C79425FD226}"/>
                </a:ext>
              </a:extLst>
            </p:cNvPr>
            <p:cNvSpPr/>
            <p:nvPr/>
          </p:nvSpPr>
          <p:spPr>
            <a:xfrm>
              <a:off x="2793402" y="4393443"/>
              <a:ext cx="159516" cy="58107"/>
            </a:xfrm>
            <a:custGeom>
              <a:avLst/>
              <a:gdLst/>
              <a:ahLst/>
              <a:cxnLst/>
              <a:rect l="l" t="t" r="r" b="b"/>
              <a:pathLst>
                <a:path w="13877" h="5055" extrusionOk="0">
                  <a:moveTo>
                    <a:pt x="567" y="0"/>
                  </a:moveTo>
                  <a:lnTo>
                    <a:pt x="0" y="3069"/>
                  </a:lnTo>
                  <a:lnTo>
                    <a:pt x="467" y="3169"/>
                  </a:lnTo>
                  <a:cubicBezTo>
                    <a:pt x="2385" y="3578"/>
                    <a:pt x="9907" y="5054"/>
                    <a:pt x="11964" y="5054"/>
                  </a:cubicBezTo>
                  <a:cubicBezTo>
                    <a:pt x="12089" y="5054"/>
                    <a:pt x="12193" y="5049"/>
                    <a:pt x="12276" y="5037"/>
                  </a:cubicBezTo>
                  <a:cubicBezTo>
                    <a:pt x="13877" y="4804"/>
                    <a:pt x="7772" y="2402"/>
                    <a:pt x="7772" y="2402"/>
                  </a:cubicBezTo>
                  <a:lnTo>
                    <a:pt x="7973" y="1101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3847;p83">
              <a:extLst>
                <a:ext uri="{FF2B5EF4-FFF2-40B4-BE49-F238E27FC236}">
                  <a16:creationId xmlns:a16="http://schemas.microsoft.com/office/drawing/2014/main" id="{461810DD-29CD-4B1F-BFA0-574087BC9FC0}"/>
                </a:ext>
              </a:extLst>
            </p:cNvPr>
            <p:cNvSpPr/>
            <p:nvPr/>
          </p:nvSpPr>
          <p:spPr>
            <a:xfrm>
              <a:off x="2793781" y="4403409"/>
              <a:ext cx="30692" cy="29542"/>
            </a:xfrm>
            <a:custGeom>
              <a:avLst/>
              <a:gdLst/>
              <a:ahLst/>
              <a:cxnLst/>
              <a:rect l="l" t="t" r="r" b="b"/>
              <a:pathLst>
                <a:path w="2670" h="2570" extrusionOk="0">
                  <a:moveTo>
                    <a:pt x="301" y="1"/>
                  </a:moveTo>
                  <a:lnTo>
                    <a:pt x="1" y="2102"/>
                  </a:lnTo>
                  <a:lnTo>
                    <a:pt x="2669" y="2569"/>
                  </a:lnTo>
                  <a:cubicBezTo>
                    <a:pt x="2669" y="1902"/>
                    <a:pt x="2402" y="1301"/>
                    <a:pt x="1969" y="834"/>
                  </a:cubicBezTo>
                  <a:cubicBezTo>
                    <a:pt x="1535" y="334"/>
                    <a:pt x="935" y="67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3848;p83">
              <a:extLst>
                <a:ext uri="{FF2B5EF4-FFF2-40B4-BE49-F238E27FC236}">
                  <a16:creationId xmlns:a16="http://schemas.microsoft.com/office/drawing/2014/main" id="{08285B71-692C-4C56-9ACD-A35C2502C932}"/>
                </a:ext>
              </a:extLst>
            </p:cNvPr>
            <p:cNvSpPr/>
            <p:nvPr/>
          </p:nvSpPr>
          <p:spPr>
            <a:xfrm>
              <a:off x="2793402" y="4426801"/>
              <a:ext cx="147630" cy="24392"/>
            </a:xfrm>
            <a:custGeom>
              <a:avLst/>
              <a:gdLst/>
              <a:ahLst/>
              <a:cxnLst/>
              <a:rect l="l" t="t" r="r" b="b"/>
              <a:pathLst>
                <a:path w="12843" h="2122" extrusionOk="0">
                  <a:moveTo>
                    <a:pt x="34" y="0"/>
                  </a:moveTo>
                  <a:lnTo>
                    <a:pt x="0" y="167"/>
                  </a:lnTo>
                  <a:cubicBezTo>
                    <a:pt x="3298" y="999"/>
                    <a:pt x="10379" y="2122"/>
                    <a:pt x="12124" y="2122"/>
                  </a:cubicBezTo>
                  <a:cubicBezTo>
                    <a:pt x="12339" y="2122"/>
                    <a:pt x="12473" y="2105"/>
                    <a:pt x="12509" y="2068"/>
                  </a:cubicBezTo>
                  <a:cubicBezTo>
                    <a:pt x="12843" y="1768"/>
                    <a:pt x="10741" y="768"/>
                    <a:pt x="10741" y="768"/>
                  </a:cubicBezTo>
                  <a:cubicBezTo>
                    <a:pt x="10733" y="767"/>
                    <a:pt x="10725" y="767"/>
                    <a:pt x="10718" y="767"/>
                  </a:cubicBezTo>
                  <a:cubicBezTo>
                    <a:pt x="10293" y="767"/>
                    <a:pt x="9907" y="1635"/>
                    <a:pt x="9907" y="163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3849;p83">
              <a:extLst>
                <a:ext uri="{FF2B5EF4-FFF2-40B4-BE49-F238E27FC236}">
                  <a16:creationId xmlns:a16="http://schemas.microsoft.com/office/drawing/2014/main" id="{F6B48EA9-1BF2-4F03-BB4A-EB154FBE3D4C}"/>
                </a:ext>
              </a:extLst>
            </p:cNvPr>
            <p:cNvSpPr/>
            <p:nvPr/>
          </p:nvSpPr>
          <p:spPr>
            <a:xfrm>
              <a:off x="2792632" y="4426801"/>
              <a:ext cx="143423" cy="22254"/>
            </a:xfrm>
            <a:custGeom>
              <a:avLst/>
              <a:gdLst/>
              <a:ahLst/>
              <a:cxnLst/>
              <a:rect l="l" t="t" r="r" b="b"/>
              <a:pathLst>
                <a:path w="12477" h="1936" extrusionOk="0">
                  <a:moveTo>
                    <a:pt x="0" y="0"/>
                  </a:moveTo>
                  <a:cubicBezTo>
                    <a:pt x="34" y="0"/>
                    <a:pt x="67" y="0"/>
                    <a:pt x="134" y="34"/>
                  </a:cubicBezTo>
                  <a:lnTo>
                    <a:pt x="501" y="100"/>
                  </a:lnTo>
                  <a:lnTo>
                    <a:pt x="1835" y="367"/>
                  </a:lnTo>
                  <a:cubicBezTo>
                    <a:pt x="2969" y="601"/>
                    <a:pt x="4537" y="868"/>
                    <a:pt x="6272" y="1134"/>
                  </a:cubicBezTo>
                  <a:cubicBezTo>
                    <a:pt x="8006" y="1401"/>
                    <a:pt x="9607" y="1635"/>
                    <a:pt x="10741" y="1768"/>
                  </a:cubicBezTo>
                  <a:lnTo>
                    <a:pt x="12109" y="1902"/>
                  </a:lnTo>
                  <a:lnTo>
                    <a:pt x="12476" y="1935"/>
                  </a:lnTo>
                  <a:lnTo>
                    <a:pt x="12109" y="1868"/>
                  </a:lnTo>
                  <a:lnTo>
                    <a:pt x="10775" y="1702"/>
                  </a:lnTo>
                  <a:cubicBezTo>
                    <a:pt x="9607" y="1535"/>
                    <a:pt x="8040" y="1301"/>
                    <a:pt x="6305" y="1034"/>
                  </a:cubicBezTo>
                  <a:cubicBezTo>
                    <a:pt x="4570" y="768"/>
                    <a:pt x="2969" y="501"/>
                    <a:pt x="1835" y="301"/>
                  </a:cubicBezTo>
                  <a:lnTo>
                    <a:pt x="501" y="6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3850;p83">
              <a:extLst>
                <a:ext uri="{FF2B5EF4-FFF2-40B4-BE49-F238E27FC236}">
                  <a16:creationId xmlns:a16="http://schemas.microsoft.com/office/drawing/2014/main" id="{2DFB616F-8156-4564-B0D7-BB9014118009}"/>
                </a:ext>
              </a:extLst>
            </p:cNvPr>
            <p:cNvSpPr/>
            <p:nvPr/>
          </p:nvSpPr>
          <p:spPr>
            <a:xfrm>
              <a:off x="2907283" y="4434848"/>
              <a:ext cx="10357" cy="11897"/>
            </a:xfrm>
            <a:custGeom>
              <a:avLst/>
              <a:gdLst/>
              <a:ahLst/>
              <a:cxnLst/>
              <a:rect l="l" t="t" r="r" b="b"/>
              <a:pathLst>
                <a:path w="901" h="1035" extrusionOk="0">
                  <a:moveTo>
                    <a:pt x="901" y="1"/>
                  </a:moveTo>
                  <a:lnTo>
                    <a:pt x="901" y="1"/>
                  </a:lnTo>
                  <a:cubicBezTo>
                    <a:pt x="667" y="34"/>
                    <a:pt x="434" y="168"/>
                    <a:pt x="300" y="368"/>
                  </a:cubicBezTo>
                  <a:cubicBezTo>
                    <a:pt x="100" y="568"/>
                    <a:pt x="0" y="801"/>
                    <a:pt x="0" y="1035"/>
                  </a:cubicBezTo>
                  <a:cubicBezTo>
                    <a:pt x="100" y="835"/>
                    <a:pt x="234" y="635"/>
                    <a:pt x="367" y="434"/>
                  </a:cubicBezTo>
                  <a:cubicBezTo>
                    <a:pt x="534" y="268"/>
                    <a:pt x="701" y="134"/>
                    <a:pt x="9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3851;p83">
              <a:extLst>
                <a:ext uri="{FF2B5EF4-FFF2-40B4-BE49-F238E27FC236}">
                  <a16:creationId xmlns:a16="http://schemas.microsoft.com/office/drawing/2014/main" id="{63043FF3-0939-4790-9C6D-06DAE05BFCF8}"/>
                </a:ext>
              </a:extLst>
            </p:cNvPr>
            <p:cNvSpPr/>
            <p:nvPr/>
          </p:nvSpPr>
          <p:spPr>
            <a:xfrm>
              <a:off x="2883890" y="4423675"/>
              <a:ext cx="6150" cy="6587"/>
            </a:xfrm>
            <a:custGeom>
              <a:avLst/>
              <a:gdLst/>
              <a:ahLst/>
              <a:cxnLst/>
              <a:rect l="l" t="t" r="r" b="b"/>
              <a:pathLst>
                <a:path w="535" h="573" extrusionOk="0">
                  <a:moveTo>
                    <a:pt x="497" y="0"/>
                  </a:moveTo>
                  <a:cubicBezTo>
                    <a:pt x="473" y="0"/>
                    <a:pt x="353" y="123"/>
                    <a:pt x="234" y="272"/>
                  </a:cubicBezTo>
                  <a:cubicBezTo>
                    <a:pt x="101" y="406"/>
                    <a:pt x="0" y="539"/>
                    <a:pt x="34" y="573"/>
                  </a:cubicBezTo>
                  <a:cubicBezTo>
                    <a:pt x="34" y="573"/>
                    <a:pt x="167" y="472"/>
                    <a:pt x="301" y="306"/>
                  </a:cubicBezTo>
                  <a:cubicBezTo>
                    <a:pt x="434" y="172"/>
                    <a:pt x="534" y="39"/>
                    <a:pt x="501" y="5"/>
                  </a:cubicBezTo>
                  <a:cubicBezTo>
                    <a:pt x="501" y="2"/>
                    <a:pt x="499" y="0"/>
                    <a:pt x="49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3852;p83">
              <a:extLst>
                <a:ext uri="{FF2B5EF4-FFF2-40B4-BE49-F238E27FC236}">
                  <a16:creationId xmlns:a16="http://schemas.microsoft.com/office/drawing/2014/main" id="{4ACF20AC-2B04-4D1D-9460-EC0FC975E100}"/>
                </a:ext>
              </a:extLst>
            </p:cNvPr>
            <p:cNvSpPr/>
            <p:nvPr/>
          </p:nvSpPr>
          <p:spPr>
            <a:xfrm>
              <a:off x="2877752" y="4421433"/>
              <a:ext cx="6150" cy="3839"/>
            </a:xfrm>
            <a:custGeom>
              <a:avLst/>
              <a:gdLst/>
              <a:ahLst/>
              <a:cxnLst/>
              <a:rect l="l" t="t" r="r" b="b"/>
              <a:pathLst>
                <a:path w="535" h="334" extrusionOk="0">
                  <a:moveTo>
                    <a:pt x="534" y="0"/>
                  </a:moveTo>
                  <a:lnTo>
                    <a:pt x="534" y="0"/>
                  </a:lnTo>
                  <a:cubicBezTo>
                    <a:pt x="534" y="0"/>
                    <a:pt x="401" y="34"/>
                    <a:pt x="234" y="134"/>
                  </a:cubicBezTo>
                  <a:cubicBezTo>
                    <a:pt x="101" y="234"/>
                    <a:pt x="1" y="334"/>
                    <a:pt x="1" y="334"/>
                  </a:cubicBezTo>
                  <a:cubicBezTo>
                    <a:pt x="1" y="334"/>
                    <a:pt x="134" y="301"/>
                    <a:pt x="301" y="200"/>
                  </a:cubicBezTo>
                  <a:cubicBezTo>
                    <a:pt x="434" y="134"/>
                    <a:pt x="534" y="34"/>
                    <a:pt x="5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3853;p83">
              <a:extLst>
                <a:ext uri="{FF2B5EF4-FFF2-40B4-BE49-F238E27FC236}">
                  <a16:creationId xmlns:a16="http://schemas.microsoft.com/office/drawing/2014/main" id="{8C2B74BC-E3E2-47B4-B2CB-A4036E0979DE}"/>
                </a:ext>
              </a:extLst>
            </p:cNvPr>
            <p:cNvSpPr/>
            <p:nvPr/>
          </p:nvSpPr>
          <p:spPr>
            <a:xfrm>
              <a:off x="2873924" y="4410697"/>
              <a:ext cx="10357" cy="2598"/>
            </a:xfrm>
            <a:custGeom>
              <a:avLst/>
              <a:gdLst/>
              <a:ahLst/>
              <a:cxnLst/>
              <a:rect l="l" t="t" r="r" b="b"/>
              <a:pathLst>
                <a:path w="901" h="226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100"/>
                    <a:pt x="267" y="167"/>
                    <a:pt x="434" y="200"/>
                  </a:cubicBezTo>
                  <a:cubicBezTo>
                    <a:pt x="501" y="217"/>
                    <a:pt x="576" y="225"/>
                    <a:pt x="655" y="225"/>
                  </a:cubicBezTo>
                  <a:cubicBezTo>
                    <a:pt x="734" y="225"/>
                    <a:pt x="817" y="217"/>
                    <a:pt x="901" y="200"/>
                  </a:cubicBezTo>
                  <a:cubicBezTo>
                    <a:pt x="734" y="167"/>
                    <a:pt x="601" y="134"/>
                    <a:pt x="467" y="100"/>
                  </a:cubicBezTo>
                  <a:cubicBezTo>
                    <a:pt x="334" y="67"/>
                    <a:pt x="167" y="3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3854;p83">
              <a:extLst>
                <a:ext uri="{FF2B5EF4-FFF2-40B4-BE49-F238E27FC236}">
                  <a16:creationId xmlns:a16="http://schemas.microsoft.com/office/drawing/2014/main" id="{D6138BEB-62F0-4B5B-BA7A-E64F59C75496}"/>
                </a:ext>
              </a:extLst>
            </p:cNvPr>
            <p:cNvSpPr/>
            <p:nvPr/>
          </p:nvSpPr>
          <p:spPr>
            <a:xfrm>
              <a:off x="2888109" y="4416984"/>
              <a:ext cx="17265" cy="7909"/>
            </a:xfrm>
            <a:custGeom>
              <a:avLst/>
              <a:gdLst/>
              <a:ahLst/>
              <a:cxnLst/>
              <a:rect l="l" t="t" r="r" b="b"/>
              <a:pathLst>
                <a:path w="1502" h="688" extrusionOk="0">
                  <a:moveTo>
                    <a:pt x="968" y="94"/>
                  </a:moveTo>
                  <a:cubicBezTo>
                    <a:pt x="1110" y="94"/>
                    <a:pt x="1248" y="148"/>
                    <a:pt x="1368" y="221"/>
                  </a:cubicBezTo>
                  <a:cubicBezTo>
                    <a:pt x="1435" y="287"/>
                    <a:pt x="1368" y="387"/>
                    <a:pt x="1268" y="421"/>
                  </a:cubicBezTo>
                  <a:cubicBezTo>
                    <a:pt x="1201" y="454"/>
                    <a:pt x="1101" y="487"/>
                    <a:pt x="1001" y="487"/>
                  </a:cubicBezTo>
                  <a:cubicBezTo>
                    <a:pt x="834" y="521"/>
                    <a:pt x="668" y="554"/>
                    <a:pt x="501" y="554"/>
                  </a:cubicBezTo>
                  <a:lnTo>
                    <a:pt x="144" y="554"/>
                  </a:lnTo>
                  <a:cubicBezTo>
                    <a:pt x="201" y="468"/>
                    <a:pt x="268" y="387"/>
                    <a:pt x="334" y="321"/>
                  </a:cubicBezTo>
                  <a:cubicBezTo>
                    <a:pt x="467" y="187"/>
                    <a:pt x="634" y="120"/>
                    <a:pt x="801" y="120"/>
                  </a:cubicBezTo>
                  <a:cubicBezTo>
                    <a:pt x="857" y="102"/>
                    <a:pt x="913" y="94"/>
                    <a:pt x="968" y="94"/>
                  </a:cubicBezTo>
                  <a:close/>
                  <a:moveTo>
                    <a:pt x="918" y="1"/>
                  </a:moveTo>
                  <a:cubicBezTo>
                    <a:pt x="691" y="1"/>
                    <a:pt x="469" y="85"/>
                    <a:pt x="301" y="254"/>
                  </a:cubicBezTo>
                  <a:cubicBezTo>
                    <a:pt x="201" y="354"/>
                    <a:pt x="134" y="454"/>
                    <a:pt x="100" y="554"/>
                  </a:cubicBezTo>
                  <a:lnTo>
                    <a:pt x="0" y="554"/>
                  </a:lnTo>
                  <a:cubicBezTo>
                    <a:pt x="31" y="560"/>
                    <a:pt x="62" y="566"/>
                    <a:pt x="92" y="572"/>
                  </a:cubicBezTo>
                  <a:lnTo>
                    <a:pt x="92" y="572"/>
                  </a:lnTo>
                  <a:cubicBezTo>
                    <a:pt x="67" y="632"/>
                    <a:pt x="67" y="688"/>
                    <a:pt x="67" y="688"/>
                  </a:cubicBezTo>
                  <a:cubicBezTo>
                    <a:pt x="85" y="651"/>
                    <a:pt x="106" y="615"/>
                    <a:pt x="128" y="579"/>
                  </a:cubicBezTo>
                  <a:lnTo>
                    <a:pt x="128" y="579"/>
                  </a:lnTo>
                  <a:cubicBezTo>
                    <a:pt x="252" y="602"/>
                    <a:pt x="377" y="621"/>
                    <a:pt x="501" y="621"/>
                  </a:cubicBezTo>
                  <a:cubicBezTo>
                    <a:pt x="668" y="621"/>
                    <a:pt x="834" y="587"/>
                    <a:pt x="1001" y="587"/>
                  </a:cubicBezTo>
                  <a:cubicBezTo>
                    <a:pt x="1101" y="554"/>
                    <a:pt x="1235" y="521"/>
                    <a:pt x="1335" y="487"/>
                  </a:cubicBezTo>
                  <a:cubicBezTo>
                    <a:pt x="1368" y="487"/>
                    <a:pt x="1435" y="421"/>
                    <a:pt x="1468" y="387"/>
                  </a:cubicBezTo>
                  <a:cubicBezTo>
                    <a:pt x="1501" y="287"/>
                    <a:pt x="1468" y="221"/>
                    <a:pt x="1435" y="154"/>
                  </a:cubicBezTo>
                  <a:cubicBezTo>
                    <a:pt x="1274" y="52"/>
                    <a:pt x="1095" y="1"/>
                    <a:pt x="9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3855;p83">
              <a:extLst>
                <a:ext uri="{FF2B5EF4-FFF2-40B4-BE49-F238E27FC236}">
                  <a16:creationId xmlns:a16="http://schemas.microsoft.com/office/drawing/2014/main" id="{769CB3BE-967C-44D1-BE42-9EF32D09560A}"/>
                </a:ext>
              </a:extLst>
            </p:cNvPr>
            <p:cNvSpPr/>
            <p:nvPr/>
          </p:nvSpPr>
          <p:spPr>
            <a:xfrm>
              <a:off x="2883511" y="4412226"/>
              <a:ext cx="7288" cy="11518"/>
            </a:xfrm>
            <a:custGeom>
              <a:avLst/>
              <a:gdLst/>
              <a:ahLst/>
              <a:cxnLst/>
              <a:rect l="l" t="t" r="r" b="b"/>
              <a:pathLst>
                <a:path w="634" h="1002" extrusionOk="0">
                  <a:moveTo>
                    <a:pt x="200" y="1"/>
                  </a:moveTo>
                  <a:cubicBezTo>
                    <a:pt x="100" y="1"/>
                    <a:pt x="0" y="101"/>
                    <a:pt x="33" y="201"/>
                  </a:cubicBezTo>
                  <a:cubicBezTo>
                    <a:pt x="0" y="268"/>
                    <a:pt x="33" y="334"/>
                    <a:pt x="67" y="434"/>
                  </a:cubicBezTo>
                  <a:cubicBezTo>
                    <a:pt x="100" y="534"/>
                    <a:pt x="167" y="635"/>
                    <a:pt x="234" y="735"/>
                  </a:cubicBezTo>
                  <a:cubicBezTo>
                    <a:pt x="350" y="880"/>
                    <a:pt x="441" y="974"/>
                    <a:pt x="484" y="974"/>
                  </a:cubicBezTo>
                  <a:cubicBezTo>
                    <a:pt x="491" y="974"/>
                    <a:pt x="496" y="972"/>
                    <a:pt x="500" y="968"/>
                  </a:cubicBezTo>
                  <a:cubicBezTo>
                    <a:pt x="500" y="968"/>
                    <a:pt x="400" y="868"/>
                    <a:pt x="300" y="701"/>
                  </a:cubicBezTo>
                  <a:cubicBezTo>
                    <a:pt x="234" y="601"/>
                    <a:pt x="167" y="501"/>
                    <a:pt x="134" y="401"/>
                  </a:cubicBezTo>
                  <a:cubicBezTo>
                    <a:pt x="100" y="268"/>
                    <a:pt x="67" y="101"/>
                    <a:pt x="200" y="101"/>
                  </a:cubicBezTo>
                  <a:cubicBezTo>
                    <a:pt x="334" y="101"/>
                    <a:pt x="434" y="234"/>
                    <a:pt x="467" y="334"/>
                  </a:cubicBezTo>
                  <a:cubicBezTo>
                    <a:pt x="534" y="434"/>
                    <a:pt x="567" y="568"/>
                    <a:pt x="567" y="668"/>
                  </a:cubicBezTo>
                  <a:cubicBezTo>
                    <a:pt x="567" y="768"/>
                    <a:pt x="534" y="901"/>
                    <a:pt x="534" y="1001"/>
                  </a:cubicBezTo>
                  <a:cubicBezTo>
                    <a:pt x="534" y="1001"/>
                    <a:pt x="634" y="901"/>
                    <a:pt x="634" y="668"/>
                  </a:cubicBezTo>
                  <a:cubicBezTo>
                    <a:pt x="634" y="534"/>
                    <a:pt x="601" y="401"/>
                    <a:pt x="567" y="301"/>
                  </a:cubicBezTo>
                  <a:cubicBezTo>
                    <a:pt x="500" y="134"/>
                    <a:pt x="367" y="34"/>
                    <a:pt x="2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3856;p83">
              <a:extLst>
                <a:ext uri="{FF2B5EF4-FFF2-40B4-BE49-F238E27FC236}">
                  <a16:creationId xmlns:a16="http://schemas.microsoft.com/office/drawing/2014/main" id="{ACEEB1F6-9740-4AAB-BADC-4AAE67987DBD}"/>
                </a:ext>
              </a:extLst>
            </p:cNvPr>
            <p:cNvSpPr/>
            <p:nvPr/>
          </p:nvSpPr>
          <p:spPr>
            <a:xfrm>
              <a:off x="2798000" y="4403409"/>
              <a:ext cx="26852" cy="29151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0" y="1"/>
                  </a:moveTo>
                  <a:cubicBezTo>
                    <a:pt x="0" y="1"/>
                    <a:pt x="201" y="1"/>
                    <a:pt x="534" y="134"/>
                  </a:cubicBezTo>
                  <a:cubicBezTo>
                    <a:pt x="968" y="234"/>
                    <a:pt x="1368" y="468"/>
                    <a:pt x="1668" y="801"/>
                  </a:cubicBezTo>
                  <a:cubicBezTo>
                    <a:pt x="1969" y="1135"/>
                    <a:pt x="2169" y="1535"/>
                    <a:pt x="2269" y="1969"/>
                  </a:cubicBezTo>
                  <a:cubicBezTo>
                    <a:pt x="2302" y="2302"/>
                    <a:pt x="2302" y="2536"/>
                    <a:pt x="2302" y="2536"/>
                  </a:cubicBezTo>
                  <a:cubicBezTo>
                    <a:pt x="2335" y="2469"/>
                    <a:pt x="2335" y="2436"/>
                    <a:pt x="2335" y="2369"/>
                  </a:cubicBezTo>
                  <a:cubicBezTo>
                    <a:pt x="2335" y="2235"/>
                    <a:pt x="2335" y="2102"/>
                    <a:pt x="2302" y="1969"/>
                  </a:cubicBezTo>
                  <a:cubicBezTo>
                    <a:pt x="2235" y="1502"/>
                    <a:pt x="2035" y="1068"/>
                    <a:pt x="1735" y="734"/>
                  </a:cubicBezTo>
                  <a:cubicBezTo>
                    <a:pt x="1435" y="401"/>
                    <a:pt x="1001" y="167"/>
                    <a:pt x="568" y="67"/>
                  </a:cubicBezTo>
                  <a:cubicBezTo>
                    <a:pt x="434" y="34"/>
                    <a:pt x="267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3857;p83">
              <a:extLst>
                <a:ext uri="{FF2B5EF4-FFF2-40B4-BE49-F238E27FC236}">
                  <a16:creationId xmlns:a16="http://schemas.microsoft.com/office/drawing/2014/main" id="{147B71BD-9EB7-4772-ADAA-E169A06B8ECE}"/>
                </a:ext>
              </a:extLst>
            </p:cNvPr>
            <p:cNvSpPr/>
            <p:nvPr/>
          </p:nvSpPr>
          <p:spPr>
            <a:xfrm>
              <a:off x="2836726" y="4426341"/>
              <a:ext cx="24933" cy="4069"/>
            </a:xfrm>
            <a:custGeom>
              <a:avLst/>
              <a:gdLst/>
              <a:ahLst/>
              <a:cxnLst/>
              <a:rect l="l" t="t" r="r" b="b"/>
              <a:pathLst>
                <a:path w="2169" h="354" extrusionOk="0">
                  <a:moveTo>
                    <a:pt x="25" y="0"/>
                  </a:moveTo>
                  <a:cubicBezTo>
                    <a:pt x="9" y="0"/>
                    <a:pt x="1" y="2"/>
                    <a:pt x="1" y="7"/>
                  </a:cubicBezTo>
                  <a:cubicBezTo>
                    <a:pt x="334" y="140"/>
                    <a:pt x="701" y="207"/>
                    <a:pt x="1068" y="274"/>
                  </a:cubicBezTo>
                  <a:cubicBezTo>
                    <a:pt x="1337" y="323"/>
                    <a:pt x="1605" y="354"/>
                    <a:pt x="1874" y="354"/>
                  </a:cubicBezTo>
                  <a:cubicBezTo>
                    <a:pt x="1972" y="354"/>
                    <a:pt x="2070" y="349"/>
                    <a:pt x="2169" y="341"/>
                  </a:cubicBezTo>
                  <a:cubicBezTo>
                    <a:pt x="2169" y="341"/>
                    <a:pt x="1668" y="274"/>
                    <a:pt x="1068" y="174"/>
                  </a:cubicBezTo>
                  <a:cubicBezTo>
                    <a:pt x="548" y="87"/>
                    <a:pt x="128" y="0"/>
                    <a:pt x="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3858;p83">
              <a:extLst>
                <a:ext uri="{FF2B5EF4-FFF2-40B4-BE49-F238E27FC236}">
                  <a16:creationId xmlns:a16="http://schemas.microsoft.com/office/drawing/2014/main" id="{F036084B-66CD-40D1-939F-905CB7A0CB8C}"/>
                </a:ext>
              </a:extLst>
            </p:cNvPr>
            <p:cNvSpPr/>
            <p:nvPr/>
          </p:nvSpPr>
          <p:spPr>
            <a:xfrm>
              <a:off x="2819852" y="4423652"/>
              <a:ext cx="2230" cy="5138"/>
            </a:xfrm>
            <a:custGeom>
              <a:avLst/>
              <a:gdLst/>
              <a:ahLst/>
              <a:cxnLst/>
              <a:rect l="l" t="t" r="r" b="b"/>
              <a:pathLst>
                <a:path w="194" h="447" extrusionOk="0">
                  <a:moveTo>
                    <a:pt x="14" y="1"/>
                  </a:moveTo>
                  <a:cubicBezTo>
                    <a:pt x="10" y="1"/>
                    <a:pt x="5" y="3"/>
                    <a:pt x="1" y="7"/>
                  </a:cubicBezTo>
                  <a:cubicBezTo>
                    <a:pt x="1" y="7"/>
                    <a:pt x="34" y="108"/>
                    <a:pt x="68" y="241"/>
                  </a:cubicBezTo>
                  <a:cubicBezTo>
                    <a:pt x="101" y="341"/>
                    <a:pt x="101" y="441"/>
                    <a:pt x="134" y="441"/>
                  </a:cubicBezTo>
                  <a:cubicBezTo>
                    <a:pt x="138" y="445"/>
                    <a:pt x="141" y="446"/>
                    <a:pt x="145" y="446"/>
                  </a:cubicBezTo>
                  <a:cubicBezTo>
                    <a:pt x="174" y="446"/>
                    <a:pt x="194" y="327"/>
                    <a:pt x="134" y="208"/>
                  </a:cubicBezTo>
                  <a:cubicBezTo>
                    <a:pt x="76" y="92"/>
                    <a:pt x="44" y="1"/>
                    <a:pt x="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3859;p83">
              <a:extLst>
                <a:ext uri="{FF2B5EF4-FFF2-40B4-BE49-F238E27FC236}">
                  <a16:creationId xmlns:a16="http://schemas.microsoft.com/office/drawing/2014/main" id="{EF0FFA23-42ED-4774-B49D-D5C8231CF82B}"/>
                </a:ext>
              </a:extLst>
            </p:cNvPr>
            <p:cNvSpPr/>
            <p:nvPr/>
          </p:nvSpPr>
          <p:spPr>
            <a:xfrm>
              <a:off x="2814874" y="4414812"/>
              <a:ext cx="2690" cy="3943"/>
            </a:xfrm>
            <a:custGeom>
              <a:avLst/>
              <a:gdLst/>
              <a:ahLst/>
              <a:cxnLst/>
              <a:rect l="l" t="t" r="r" b="b"/>
              <a:pathLst>
                <a:path w="234" h="343" extrusionOk="0">
                  <a:moveTo>
                    <a:pt x="18" y="1"/>
                  </a:moveTo>
                  <a:cubicBezTo>
                    <a:pt x="12" y="1"/>
                    <a:pt x="6" y="3"/>
                    <a:pt x="0" y="9"/>
                  </a:cubicBezTo>
                  <a:cubicBezTo>
                    <a:pt x="0" y="9"/>
                    <a:pt x="0" y="109"/>
                    <a:pt x="67" y="176"/>
                  </a:cubicBezTo>
                  <a:cubicBezTo>
                    <a:pt x="167" y="276"/>
                    <a:pt x="200" y="343"/>
                    <a:pt x="234" y="343"/>
                  </a:cubicBezTo>
                  <a:cubicBezTo>
                    <a:pt x="234" y="309"/>
                    <a:pt x="234" y="209"/>
                    <a:pt x="167" y="143"/>
                  </a:cubicBezTo>
                  <a:cubicBezTo>
                    <a:pt x="85" y="60"/>
                    <a:pt x="47" y="1"/>
                    <a:pt x="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3860;p83">
              <a:extLst>
                <a:ext uri="{FF2B5EF4-FFF2-40B4-BE49-F238E27FC236}">
                  <a16:creationId xmlns:a16="http://schemas.microsoft.com/office/drawing/2014/main" id="{65E6E6CD-4521-439B-A612-3B21E057902F}"/>
                </a:ext>
              </a:extLst>
            </p:cNvPr>
            <p:cNvSpPr/>
            <p:nvPr/>
          </p:nvSpPr>
          <p:spPr>
            <a:xfrm>
              <a:off x="2806437" y="4409490"/>
              <a:ext cx="4989" cy="2747"/>
            </a:xfrm>
            <a:custGeom>
              <a:avLst/>
              <a:gdLst/>
              <a:ahLst/>
              <a:cxnLst/>
              <a:rect l="l" t="t" r="r" b="b"/>
              <a:pathLst>
                <a:path w="434" h="239" extrusionOk="0">
                  <a:moveTo>
                    <a:pt x="88" y="0"/>
                  </a:moveTo>
                  <a:cubicBezTo>
                    <a:pt x="34" y="0"/>
                    <a:pt x="0" y="19"/>
                    <a:pt x="0" y="39"/>
                  </a:cubicBezTo>
                  <a:cubicBezTo>
                    <a:pt x="0" y="72"/>
                    <a:pt x="100" y="72"/>
                    <a:pt x="200" y="139"/>
                  </a:cubicBezTo>
                  <a:cubicBezTo>
                    <a:pt x="301" y="172"/>
                    <a:pt x="367" y="239"/>
                    <a:pt x="401" y="239"/>
                  </a:cubicBezTo>
                  <a:cubicBezTo>
                    <a:pt x="434" y="239"/>
                    <a:pt x="401" y="105"/>
                    <a:pt x="234" y="39"/>
                  </a:cubicBezTo>
                  <a:cubicBezTo>
                    <a:pt x="177" y="10"/>
                    <a:pt x="127" y="0"/>
                    <a:pt x="8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3861;p83">
              <a:extLst>
                <a:ext uri="{FF2B5EF4-FFF2-40B4-BE49-F238E27FC236}">
                  <a16:creationId xmlns:a16="http://schemas.microsoft.com/office/drawing/2014/main" id="{720687CF-0150-4BEB-A3D9-5D77E3F2F7D9}"/>
                </a:ext>
              </a:extLst>
            </p:cNvPr>
            <p:cNvSpPr/>
            <p:nvPr/>
          </p:nvSpPr>
          <p:spPr>
            <a:xfrm>
              <a:off x="2800299" y="4406961"/>
              <a:ext cx="2310" cy="1736"/>
            </a:xfrm>
            <a:custGeom>
              <a:avLst/>
              <a:gdLst/>
              <a:ahLst/>
              <a:cxnLst/>
              <a:rect l="l" t="t" r="r" b="b"/>
              <a:pathLst>
                <a:path w="201" h="151" extrusionOk="0">
                  <a:moveTo>
                    <a:pt x="42" y="0"/>
                  </a:moveTo>
                  <a:cubicBezTo>
                    <a:pt x="17" y="0"/>
                    <a:pt x="1" y="8"/>
                    <a:pt x="1" y="25"/>
                  </a:cubicBezTo>
                  <a:cubicBezTo>
                    <a:pt x="1" y="25"/>
                    <a:pt x="1" y="92"/>
                    <a:pt x="67" y="125"/>
                  </a:cubicBezTo>
                  <a:cubicBezTo>
                    <a:pt x="101" y="142"/>
                    <a:pt x="134" y="150"/>
                    <a:pt x="159" y="150"/>
                  </a:cubicBezTo>
                  <a:cubicBezTo>
                    <a:pt x="184" y="150"/>
                    <a:pt x="201" y="142"/>
                    <a:pt x="201" y="125"/>
                  </a:cubicBezTo>
                  <a:cubicBezTo>
                    <a:pt x="201" y="125"/>
                    <a:pt x="167" y="58"/>
                    <a:pt x="134" y="25"/>
                  </a:cubicBezTo>
                  <a:cubicBezTo>
                    <a:pt x="101" y="8"/>
                    <a:pt x="67" y="0"/>
                    <a:pt x="4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3862;p83">
              <a:extLst>
                <a:ext uri="{FF2B5EF4-FFF2-40B4-BE49-F238E27FC236}">
                  <a16:creationId xmlns:a16="http://schemas.microsoft.com/office/drawing/2014/main" id="{C9526F47-7813-474D-A0B8-B22C1F2EC6B2}"/>
                </a:ext>
              </a:extLst>
            </p:cNvPr>
            <p:cNvSpPr/>
            <p:nvPr/>
          </p:nvSpPr>
          <p:spPr>
            <a:xfrm>
              <a:off x="3249305" y="4413375"/>
              <a:ext cx="162206" cy="46026"/>
            </a:xfrm>
            <a:custGeom>
              <a:avLst/>
              <a:gdLst/>
              <a:ahLst/>
              <a:cxnLst/>
              <a:rect l="l" t="t" r="r" b="b"/>
              <a:pathLst>
                <a:path w="14111" h="4004" extrusionOk="0">
                  <a:moveTo>
                    <a:pt x="7473" y="1"/>
                  </a:moveTo>
                  <a:lnTo>
                    <a:pt x="1" y="901"/>
                  </a:lnTo>
                  <a:lnTo>
                    <a:pt x="268" y="4004"/>
                  </a:lnTo>
                  <a:lnTo>
                    <a:pt x="735" y="3970"/>
                  </a:lnTo>
                  <a:cubicBezTo>
                    <a:pt x="2836" y="3870"/>
                    <a:pt x="11276" y="3236"/>
                    <a:pt x="12610" y="2669"/>
                  </a:cubicBezTo>
                  <a:cubicBezTo>
                    <a:pt x="14111" y="2036"/>
                    <a:pt x="7606" y="1302"/>
                    <a:pt x="7606" y="1302"/>
                  </a:cubicBezTo>
                  <a:lnTo>
                    <a:pt x="7473" y="1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3863;p83">
              <a:extLst>
                <a:ext uri="{FF2B5EF4-FFF2-40B4-BE49-F238E27FC236}">
                  <a16:creationId xmlns:a16="http://schemas.microsoft.com/office/drawing/2014/main" id="{AEA8176D-77E9-45B5-8733-EC7387CC8D87}"/>
                </a:ext>
              </a:extLst>
            </p:cNvPr>
            <p:cNvSpPr/>
            <p:nvPr/>
          </p:nvSpPr>
          <p:spPr>
            <a:xfrm>
              <a:off x="3249696" y="4433664"/>
              <a:ext cx="33749" cy="24588"/>
            </a:xfrm>
            <a:custGeom>
              <a:avLst/>
              <a:gdLst/>
              <a:ahLst/>
              <a:cxnLst/>
              <a:rect l="l" t="t" r="r" b="b"/>
              <a:pathLst>
                <a:path w="2936" h="2139" extrusionOk="0">
                  <a:moveTo>
                    <a:pt x="456" y="1"/>
                  </a:moveTo>
                  <a:cubicBezTo>
                    <a:pt x="305" y="1"/>
                    <a:pt x="153" y="13"/>
                    <a:pt x="0" y="37"/>
                  </a:cubicBezTo>
                  <a:lnTo>
                    <a:pt x="234" y="2139"/>
                  </a:lnTo>
                  <a:lnTo>
                    <a:pt x="2936" y="1872"/>
                  </a:lnTo>
                  <a:cubicBezTo>
                    <a:pt x="2769" y="1271"/>
                    <a:pt x="2369" y="738"/>
                    <a:pt x="1835" y="404"/>
                  </a:cubicBezTo>
                  <a:cubicBezTo>
                    <a:pt x="1404" y="125"/>
                    <a:pt x="935" y="1"/>
                    <a:pt x="4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3864;p83">
              <a:extLst>
                <a:ext uri="{FF2B5EF4-FFF2-40B4-BE49-F238E27FC236}">
                  <a16:creationId xmlns:a16="http://schemas.microsoft.com/office/drawing/2014/main" id="{110921BB-349F-404E-A546-180D155320A1}"/>
                </a:ext>
              </a:extLst>
            </p:cNvPr>
            <p:cNvSpPr/>
            <p:nvPr/>
          </p:nvSpPr>
          <p:spPr>
            <a:xfrm>
              <a:off x="3252374" y="4433698"/>
              <a:ext cx="147251" cy="25703"/>
            </a:xfrm>
            <a:custGeom>
              <a:avLst/>
              <a:gdLst/>
              <a:ahLst/>
              <a:cxnLst/>
              <a:rect l="l" t="t" r="r" b="b"/>
              <a:pathLst>
                <a:path w="12810" h="2236" extrusionOk="0">
                  <a:moveTo>
                    <a:pt x="10542" y="1"/>
                  </a:moveTo>
                  <a:cubicBezTo>
                    <a:pt x="10108" y="67"/>
                    <a:pt x="10008" y="1035"/>
                    <a:pt x="10008" y="1035"/>
                  </a:cubicBezTo>
                  <a:lnTo>
                    <a:pt x="1" y="2069"/>
                  </a:lnTo>
                  <a:lnTo>
                    <a:pt x="1" y="2236"/>
                  </a:lnTo>
                  <a:cubicBezTo>
                    <a:pt x="3837" y="2136"/>
                    <a:pt x="12343" y="1202"/>
                    <a:pt x="12576" y="801"/>
                  </a:cubicBezTo>
                  <a:cubicBezTo>
                    <a:pt x="12810" y="401"/>
                    <a:pt x="10542" y="1"/>
                    <a:pt x="105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3865;p83">
              <a:extLst>
                <a:ext uri="{FF2B5EF4-FFF2-40B4-BE49-F238E27FC236}">
                  <a16:creationId xmlns:a16="http://schemas.microsoft.com/office/drawing/2014/main" id="{E5199908-1981-4ABF-AAFF-C249E37D50C8}"/>
                </a:ext>
              </a:extLst>
            </p:cNvPr>
            <p:cNvSpPr/>
            <p:nvPr/>
          </p:nvSpPr>
          <p:spPr>
            <a:xfrm>
              <a:off x="3251225" y="4441365"/>
              <a:ext cx="145722" cy="16116"/>
            </a:xfrm>
            <a:custGeom>
              <a:avLst/>
              <a:gdLst/>
              <a:ahLst/>
              <a:cxnLst/>
              <a:rect l="l" t="t" r="r" b="b"/>
              <a:pathLst>
                <a:path w="12677" h="1402" extrusionOk="0">
                  <a:moveTo>
                    <a:pt x="12543" y="1"/>
                  </a:moveTo>
                  <a:lnTo>
                    <a:pt x="12176" y="101"/>
                  </a:lnTo>
                  <a:lnTo>
                    <a:pt x="12543" y="34"/>
                  </a:lnTo>
                  <a:cubicBezTo>
                    <a:pt x="12576" y="1"/>
                    <a:pt x="12643" y="1"/>
                    <a:pt x="12676" y="1"/>
                  </a:cubicBezTo>
                  <a:close/>
                  <a:moveTo>
                    <a:pt x="12176" y="101"/>
                  </a:moveTo>
                  <a:lnTo>
                    <a:pt x="10808" y="268"/>
                  </a:lnTo>
                  <a:cubicBezTo>
                    <a:pt x="9674" y="401"/>
                    <a:pt x="8106" y="601"/>
                    <a:pt x="6338" y="801"/>
                  </a:cubicBezTo>
                  <a:cubicBezTo>
                    <a:pt x="4571" y="1002"/>
                    <a:pt x="3003" y="1135"/>
                    <a:pt x="1835" y="1268"/>
                  </a:cubicBezTo>
                  <a:lnTo>
                    <a:pt x="501" y="1335"/>
                  </a:lnTo>
                  <a:lnTo>
                    <a:pt x="134" y="1369"/>
                  </a:lnTo>
                  <a:lnTo>
                    <a:pt x="1" y="1402"/>
                  </a:lnTo>
                  <a:lnTo>
                    <a:pt x="501" y="1402"/>
                  </a:lnTo>
                  <a:lnTo>
                    <a:pt x="1869" y="1302"/>
                  </a:lnTo>
                  <a:cubicBezTo>
                    <a:pt x="3003" y="1202"/>
                    <a:pt x="4604" y="1068"/>
                    <a:pt x="6338" y="868"/>
                  </a:cubicBezTo>
                  <a:cubicBezTo>
                    <a:pt x="8106" y="701"/>
                    <a:pt x="9674" y="468"/>
                    <a:pt x="10842" y="301"/>
                  </a:cubicBezTo>
                  <a:lnTo>
                    <a:pt x="12176" y="1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3866;p83">
              <a:extLst>
                <a:ext uri="{FF2B5EF4-FFF2-40B4-BE49-F238E27FC236}">
                  <a16:creationId xmlns:a16="http://schemas.microsoft.com/office/drawing/2014/main" id="{EFDE4F07-5C92-4E83-AB17-D0CF15C55CFE}"/>
                </a:ext>
              </a:extLst>
            </p:cNvPr>
            <p:cNvSpPr/>
            <p:nvPr/>
          </p:nvSpPr>
          <p:spPr>
            <a:xfrm>
              <a:off x="3366646" y="4432940"/>
              <a:ext cx="7288" cy="14196"/>
            </a:xfrm>
            <a:custGeom>
              <a:avLst/>
              <a:gdLst/>
              <a:ahLst/>
              <a:cxnLst/>
              <a:rect l="l" t="t" r="r" b="b"/>
              <a:pathLst>
                <a:path w="634" h="1235" extrusionOk="0">
                  <a:moveTo>
                    <a:pt x="634" y="0"/>
                  </a:moveTo>
                  <a:lnTo>
                    <a:pt x="634" y="0"/>
                  </a:lnTo>
                  <a:cubicBezTo>
                    <a:pt x="434" y="100"/>
                    <a:pt x="267" y="300"/>
                    <a:pt x="167" y="534"/>
                  </a:cubicBezTo>
                  <a:cubicBezTo>
                    <a:pt x="33" y="734"/>
                    <a:pt x="0" y="1001"/>
                    <a:pt x="67" y="1234"/>
                  </a:cubicBezTo>
                  <a:cubicBezTo>
                    <a:pt x="67" y="1001"/>
                    <a:pt x="134" y="767"/>
                    <a:pt x="234" y="567"/>
                  </a:cubicBezTo>
                  <a:cubicBezTo>
                    <a:pt x="334" y="367"/>
                    <a:pt x="500" y="167"/>
                    <a:pt x="6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3867;p83">
              <a:extLst>
                <a:ext uri="{FF2B5EF4-FFF2-40B4-BE49-F238E27FC236}">
                  <a16:creationId xmlns:a16="http://schemas.microsoft.com/office/drawing/2014/main" id="{B10BCCEA-19D3-48B7-A429-23FC36A0B45A}"/>
                </a:ext>
              </a:extLst>
            </p:cNvPr>
            <p:cNvSpPr/>
            <p:nvPr/>
          </p:nvSpPr>
          <p:spPr>
            <a:xfrm>
              <a:off x="3340184" y="4429480"/>
              <a:ext cx="3851" cy="7679"/>
            </a:xfrm>
            <a:custGeom>
              <a:avLst/>
              <a:gdLst/>
              <a:ahLst/>
              <a:cxnLst/>
              <a:rect l="l" t="t" r="r" b="b"/>
              <a:pathLst>
                <a:path w="335" h="668" extrusionOk="0">
                  <a:moveTo>
                    <a:pt x="334" y="1"/>
                  </a:moveTo>
                  <a:lnTo>
                    <a:pt x="334" y="1"/>
                  </a:lnTo>
                  <a:cubicBezTo>
                    <a:pt x="334" y="1"/>
                    <a:pt x="234" y="134"/>
                    <a:pt x="134" y="301"/>
                  </a:cubicBezTo>
                  <a:cubicBezTo>
                    <a:pt x="34" y="501"/>
                    <a:pt x="0" y="635"/>
                    <a:pt x="0" y="668"/>
                  </a:cubicBezTo>
                  <a:cubicBezTo>
                    <a:pt x="34" y="668"/>
                    <a:pt x="134" y="535"/>
                    <a:pt x="234" y="334"/>
                  </a:cubicBezTo>
                  <a:cubicBezTo>
                    <a:pt x="267" y="234"/>
                    <a:pt x="334" y="101"/>
                    <a:pt x="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3868;p83">
              <a:extLst>
                <a:ext uri="{FF2B5EF4-FFF2-40B4-BE49-F238E27FC236}">
                  <a16:creationId xmlns:a16="http://schemas.microsoft.com/office/drawing/2014/main" id="{1FBA6898-241A-46FF-924B-B17B737291F0}"/>
                </a:ext>
              </a:extLst>
            </p:cNvPr>
            <p:cNvSpPr/>
            <p:nvPr/>
          </p:nvSpPr>
          <p:spPr>
            <a:xfrm>
              <a:off x="3332897" y="4428640"/>
              <a:ext cx="5000" cy="5460"/>
            </a:xfrm>
            <a:custGeom>
              <a:avLst/>
              <a:gdLst/>
              <a:ahLst/>
              <a:cxnLst/>
              <a:rect l="l" t="t" r="r" b="b"/>
              <a:pathLst>
                <a:path w="435" h="475" extrusionOk="0">
                  <a:moveTo>
                    <a:pt x="418" y="1"/>
                  </a:moveTo>
                  <a:cubicBezTo>
                    <a:pt x="374" y="1"/>
                    <a:pt x="283" y="91"/>
                    <a:pt x="167" y="207"/>
                  </a:cubicBezTo>
                  <a:cubicBezTo>
                    <a:pt x="67" y="341"/>
                    <a:pt x="1" y="474"/>
                    <a:pt x="1" y="474"/>
                  </a:cubicBezTo>
                  <a:cubicBezTo>
                    <a:pt x="34" y="474"/>
                    <a:pt x="134" y="407"/>
                    <a:pt x="268" y="274"/>
                  </a:cubicBezTo>
                  <a:cubicBezTo>
                    <a:pt x="368" y="141"/>
                    <a:pt x="434" y="7"/>
                    <a:pt x="434" y="7"/>
                  </a:cubicBezTo>
                  <a:cubicBezTo>
                    <a:pt x="430" y="3"/>
                    <a:pt x="424" y="1"/>
                    <a:pt x="4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3869;p83">
              <a:extLst>
                <a:ext uri="{FF2B5EF4-FFF2-40B4-BE49-F238E27FC236}">
                  <a16:creationId xmlns:a16="http://schemas.microsoft.com/office/drawing/2014/main" id="{9ACBEE7E-A28A-4E2D-88E1-979697C3A927}"/>
                </a:ext>
              </a:extLst>
            </p:cNvPr>
            <p:cNvSpPr/>
            <p:nvPr/>
          </p:nvSpPr>
          <p:spPr>
            <a:xfrm>
              <a:off x="3327528" y="4425364"/>
              <a:ext cx="9219" cy="1345"/>
            </a:xfrm>
            <a:custGeom>
              <a:avLst/>
              <a:gdLst/>
              <a:ahLst/>
              <a:cxnLst/>
              <a:rect l="l" t="t" r="r" b="b"/>
              <a:pathLst>
                <a:path w="802" h="117" extrusionOk="0">
                  <a:moveTo>
                    <a:pt x="584" y="0"/>
                  </a:moveTo>
                  <a:cubicBezTo>
                    <a:pt x="509" y="0"/>
                    <a:pt x="434" y="9"/>
                    <a:pt x="368" y="25"/>
                  </a:cubicBezTo>
                  <a:cubicBezTo>
                    <a:pt x="234" y="25"/>
                    <a:pt x="134" y="59"/>
                    <a:pt x="1" y="92"/>
                  </a:cubicBezTo>
                  <a:cubicBezTo>
                    <a:pt x="67" y="109"/>
                    <a:pt x="134" y="117"/>
                    <a:pt x="201" y="117"/>
                  </a:cubicBezTo>
                  <a:cubicBezTo>
                    <a:pt x="268" y="117"/>
                    <a:pt x="334" y="109"/>
                    <a:pt x="401" y="92"/>
                  </a:cubicBezTo>
                  <a:cubicBezTo>
                    <a:pt x="534" y="92"/>
                    <a:pt x="668" y="59"/>
                    <a:pt x="801" y="25"/>
                  </a:cubicBezTo>
                  <a:cubicBezTo>
                    <a:pt x="735" y="9"/>
                    <a:pt x="659" y="0"/>
                    <a:pt x="5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3870;p83">
              <a:extLst>
                <a:ext uri="{FF2B5EF4-FFF2-40B4-BE49-F238E27FC236}">
                  <a16:creationId xmlns:a16="http://schemas.microsoft.com/office/drawing/2014/main" id="{1F3F40D4-B711-4115-9230-F7C6F26020DA}"/>
                </a:ext>
              </a:extLst>
            </p:cNvPr>
            <p:cNvSpPr/>
            <p:nvPr/>
          </p:nvSpPr>
          <p:spPr>
            <a:xfrm>
              <a:off x="3325609" y="4420490"/>
              <a:ext cx="10368" cy="1483"/>
            </a:xfrm>
            <a:custGeom>
              <a:avLst/>
              <a:gdLst/>
              <a:ahLst/>
              <a:cxnLst/>
              <a:rect l="l" t="t" r="r" b="b"/>
              <a:pathLst>
                <a:path w="902" h="129" extrusionOk="0">
                  <a:moveTo>
                    <a:pt x="743" y="1"/>
                  </a:moveTo>
                  <a:cubicBezTo>
                    <a:pt x="642" y="1"/>
                    <a:pt x="546" y="16"/>
                    <a:pt x="435" y="16"/>
                  </a:cubicBezTo>
                  <a:cubicBezTo>
                    <a:pt x="301" y="16"/>
                    <a:pt x="134" y="16"/>
                    <a:pt x="1" y="49"/>
                  </a:cubicBezTo>
                  <a:cubicBezTo>
                    <a:pt x="99" y="98"/>
                    <a:pt x="214" y="129"/>
                    <a:pt x="321" y="129"/>
                  </a:cubicBezTo>
                  <a:cubicBezTo>
                    <a:pt x="361" y="129"/>
                    <a:pt x="399" y="125"/>
                    <a:pt x="435" y="116"/>
                  </a:cubicBezTo>
                  <a:cubicBezTo>
                    <a:pt x="601" y="116"/>
                    <a:pt x="768" y="82"/>
                    <a:pt x="902" y="16"/>
                  </a:cubicBezTo>
                  <a:cubicBezTo>
                    <a:pt x="846" y="4"/>
                    <a:pt x="794" y="1"/>
                    <a:pt x="7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3871;p83">
              <a:extLst>
                <a:ext uri="{FF2B5EF4-FFF2-40B4-BE49-F238E27FC236}">
                  <a16:creationId xmlns:a16="http://schemas.microsoft.com/office/drawing/2014/main" id="{76D8D006-F164-46D6-AC2C-9F3524F3F516}"/>
                </a:ext>
              </a:extLst>
            </p:cNvPr>
            <p:cNvSpPr/>
            <p:nvPr/>
          </p:nvSpPr>
          <p:spPr>
            <a:xfrm>
              <a:off x="3342483" y="4420134"/>
              <a:ext cx="15737" cy="10506"/>
            </a:xfrm>
            <a:custGeom>
              <a:avLst/>
              <a:gdLst/>
              <a:ahLst/>
              <a:cxnLst/>
              <a:rect l="l" t="t" r="r" b="b"/>
              <a:pathLst>
                <a:path w="1369" h="914" extrusionOk="0">
                  <a:moveTo>
                    <a:pt x="948" y="100"/>
                  </a:moveTo>
                  <a:cubicBezTo>
                    <a:pt x="1038" y="100"/>
                    <a:pt x="1126" y="117"/>
                    <a:pt x="1201" y="147"/>
                  </a:cubicBezTo>
                  <a:cubicBezTo>
                    <a:pt x="1302" y="213"/>
                    <a:pt x="1268" y="313"/>
                    <a:pt x="1201" y="347"/>
                  </a:cubicBezTo>
                  <a:cubicBezTo>
                    <a:pt x="1135" y="414"/>
                    <a:pt x="1035" y="447"/>
                    <a:pt x="968" y="514"/>
                  </a:cubicBezTo>
                  <a:cubicBezTo>
                    <a:pt x="801" y="580"/>
                    <a:pt x="634" y="647"/>
                    <a:pt x="468" y="680"/>
                  </a:cubicBezTo>
                  <a:cubicBezTo>
                    <a:pt x="311" y="715"/>
                    <a:pt x="191" y="741"/>
                    <a:pt x="112" y="758"/>
                  </a:cubicBezTo>
                  <a:lnTo>
                    <a:pt x="112" y="758"/>
                  </a:lnTo>
                  <a:cubicBezTo>
                    <a:pt x="149" y="658"/>
                    <a:pt x="201" y="569"/>
                    <a:pt x="267" y="480"/>
                  </a:cubicBezTo>
                  <a:cubicBezTo>
                    <a:pt x="334" y="347"/>
                    <a:pt x="468" y="247"/>
                    <a:pt x="634" y="180"/>
                  </a:cubicBezTo>
                  <a:cubicBezTo>
                    <a:pt x="726" y="125"/>
                    <a:pt x="838" y="100"/>
                    <a:pt x="948" y="100"/>
                  </a:cubicBezTo>
                  <a:close/>
                  <a:moveTo>
                    <a:pt x="988" y="1"/>
                  </a:moveTo>
                  <a:cubicBezTo>
                    <a:pt x="678" y="1"/>
                    <a:pt x="380" y="165"/>
                    <a:pt x="201" y="447"/>
                  </a:cubicBezTo>
                  <a:cubicBezTo>
                    <a:pt x="136" y="543"/>
                    <a:pt x="103" y="640"/>
                    <a:pt x="71" y="766"/>
                  </a:cubicBezTo>
                  <a:lnTo>
                    <a:pt x="71" y="766"/>
                  </a:lnTo>
                  <a:cubicBezTo>
                    <a:pt x="25" y="776"/>
                    <a:pt x="1" y="780"/>
                    <a:pt x="1" y="780"/>
                  </a:cubicBezTo>
                  <a:cubicBezTo>
                    <a:pt x="23" y="780"/>
                    <a:pt x="46" y="780"/>
                    <a:pt x="67" y="780"/>
                  </a:cubicBezTo>
                  <a:lnTo>
                    <a:pt x="67" y="780"/>
                  </a:lnTo>
                  <a:cubicBezTo>
                    <a:pt x="67" y="780"/>
                    <a:pt x="67" y="780"/>
                    <a:pt x="67" y="780"/>
                  </a:cubicBezTo>
                  <a:cubicBezTo>
                    <a:pt x="67" y="814"/>
                    <a:pt x="67" y="881"/>
                    <a:pt x="67" y="914"/>
                  </a:cubicBezTo>
                  <a:cubicBezTo>
                    <a:pt x="77" y="867"/>
                    <a:pt x="89" y="823"/>
                    <a:pt x="103" y="780"/>
                  </a:cubicBezTo>
                  <a:lnTo>
                    <a:pt x="103" y="780"/>
                  </a:lnTo>
                  <a:cubicBezTo>
                    <a:pt x="226" y="779"/>
                    <a:pt x="336" y="773"/>
                    <a:pt x="468" y="747"/>
                  </a:cubicBezTo>
                  <a:cubicBezTo>
                    <a:pt x="634" y="680"/>
                    <a:pt x="801" y="647"/>
                    <a:pt x="968" y="547"/>
                  </a:cubicBezTo>
                  <a:cubicBezTo>
                    <a:pt x="1068" y="514"/>
                    <a:pt x="1168" y="480"/>
                    <a:pt x="1235" y="414"/>
                  </a:cubicBezTo>
                  <a:cubicBezTo>
                    <a:pt x="1302" y="380"/>
                    <a:pt x="1335" y="313"/>
                    <a:pt x="1368" y="247"/>
                  </a:cubicBezTo>
                  <a:cubicBezTo>
                    <a:pt x="1368" y="180"/>
                    <a:pt x="1335" y="113"/>
                    <a:pt x="1268" y="47"/>
                  </a:cubicBezTo>
                  <a:cubicBezTo>
                    <a:pt x="1176" y="16"/>
                    <a:pt x="1081" y="1"/>
                    <a:pt x="9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3872;p83">
              <a:extLst>
                <a:ext uri="{FF2B5EF4-FFF2-40B4-BE49-F238E27FC236}">
                  <a16:creationId xmlns:a16="http://schemas.microsoft.com/office/drawing/2014/main" id="{F517AA83-A8F9-4668-992B-B6259176FF59}"/>
                </a:ext>
              </a:extLst>
            </p:cNvPr>
            <p:cNvSpPr/>
            <p:nvPr/>
          </p:nvSpPr>
          <p:spPr>
            <a:xfrm>
              <a:off x="3335196" y="4419134"/>
              <a:ext cx="9219" cy="10357"/>
            </a:xfrm>
            <a:custGeom>
              <a:avLst/>
              <a:gdLst/>
              <a:ahLst/>
              <a:cxnLst/>
              <a:rect l="l" t="t" r="r" b="b"/>
              <a:pathLst>
                <a:path w="802" h="901" extrusionOk="0">
                  <a:moveTo>
                    <a:pt x="168" y="0"/>
                  </a:moveTo>
                  <a:cubicBezTo>
                    <a:pt x="68" y="34"/>
                    <a:pt x="1" y="134"/>
                    <a:pt x="34" y="234"/>
                  </a:cubicBezTo>
                  <a:cubicBezTo>
                    <a:pt x="68" y="334"/>
                    <a:pt x="101" y="400"/>
                    <a:pt x="134" y="434"/>
                  </a:cubicBezTo>
                  <a:cubicBezTo>
                    <a:pt x="234" y="534"/>
                    <a:pt x="301" y="634"/>
                    <a:pt x="401" y="701"/>
                  </a:cubicBezTo>
                  <a:cubicBezTo>
                    <a:pt x="501" y="801"/>
                    <a:pt x="601" y="834"/>
                    <a:pt x="701" y="867"/>
                  </a:cubicBezTo>
                  <a:cubicBezTo>
                    <a:pt x="701" y="867"/>
                    <a:pt x="601" y="801"/>
                    <a:pt x="434" y="667"/>
                  </a:cubicBezTo>
                  <a:cubicBezTo>
                    <a:pt x="368" y="601"/>
                    <a:pt x="301" y="501"/>
                    <a:pt x="201" y="400"/>
                  </a:cubicBezTo>
                  <a:cubicBezTo>
                    <a:pt x="134" y="300"/>
                    <a:pt x="68" y="134"/>
                    <a:pt x="201" y="100"/>
                  </a:cubicBezTo>
                  <a:cubicBezTo>
                    <a:pt x="214" y="96"/>
                    <a:pt x="228" y="94"/>
                    <a:pt x="243" y="94"/>
                  </a:cubicBezTo>
                  <a:cubicBezTo>
                    <a:pt x="336" y="94"/>
                    <a:pt x="448" y="180"/>
                    <a:pt x="535" y="267"/>
                  </a:cubicBezTo>
                  <a:cubicBezTo>
                    <a:pt x="601" y="334"/>
                    <a:pt x="668" y="434"/>
                    <a:pt x="701" y="567"/>
                  </a:cubicBezTo>
                  <a:cubicBezTo>
                    <a:pt x="735" y="667"/>
                    <a:pt x="735" y="767"/>
                    <a:pt x="768" y="901"/>
                  </a:cubicBezTo>
                  <a:cubicBezTo>
                    <a:pt x="801" y="767"/>
                    <a:pt x="801" y="667"/>
                    <a:pt x="768" y="534"/>
                  </a:cubicBezTo>
                  <a:cubicBezTo>
                    <a:pt x="735" y="434"/>
                    <a:pt x="668" y="300"/>
                    <a:pt x="601" y="200"/>
                  </a:cubicBezTo>
                  <a:cubicBezTo>
                    <a:pt x="501" y="67"/>
                    <a:pt x="334" y="0"/>
                    <a:pt x="1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3873;p83">
              <a:extLst>
                <a:ext uri="{FF2B5EF4-FFF2-40B4-BE49-F238E27FC236}">
                  <a16:creationId xmlns:a16="http://schemas.microsoft.com/office/drawing/2014/main" id="{490F53C3-36B9-41D6-A92D-F04AAAB2EE57}"/>
                </a:ext>
              </a:extLst>
            </p:cNvPr>
            <p:cNvSpPr/>
            <p:nvPr/>
          </p:nvSpPr>
          <p:spPr>
            <a:xfrm>
              <a:off x="3250075" y="4432537"/>
              <a:ext cx="33370" cy="22266"/>
            </a:xfrm>
            <a:custGeom>
              <a:avLst/>
              <a:gdLst/>
              <a:ahLst/>
              <a:cxnLst/>
              <a:rect l="l" t="t" r="r" b="b"/>
              <a:pathLst>
                <a:path w="2903" h="1937" extrusionOk="0">
                  <a:moveTo>
                    <a:pt x="48" y="96"/>
                  </a:moveTo>
                  <a:cubicBezTo>
                    <a:pt x="17" y="99"/>
                    <a:pt x="1" y="102"/>
                    <a:pt x="1" y="102"/>
                  </a:cubicBezTo>
                  <a:cubicBezTo>
                    <a:pt x="18" y="102"/>
                    <a:pt x="34" y="99"/>
                    <a:pt x="48" y="96"/>
                  </a:cubicBezTo>
                  <a:close/>
                  <a:moveTo>
                    <a:pt x="684" y="0"/>
                  </a:moveTo>
                  <a:cubicBezTo>
                    <a:pt x="656" y="0"/>
                    <a:pt x="629" y="1"/>
                    <a:pt x="601" y="2"/>
                  </a:cubicBezTo>
                  <a:cubicBezTo>
                    <a:pt x="434" y="2"/>
                    <a:pt x="301" y="35"/>
                    <a:pt x="167" y="68"/>
                  </a:cubicBezTo>
                  <a:cubicBezTo>
                    <a:pt x="118" y="68"/>
                    <a:pt x="88" y="86"/>
                    <a:pt x="48" y="96"/>
                  </a:cubicBezTo>
                  <a:lnTo>
                    <a:pt x="48" y="96"/>
                  </a:lnTo>
                  <a:cubicBezTo>
                    <a:pt x="133" y="86"/>
                    <a:pt x="323" y="68"/>
                    <a:pt x="568" y="68"/>
                  </a:cubicBezTo>
                  <a:cubicBezTo>
                    <a:pt x="1468" y="68"/>
                    <a:pt x="2302" y="602"/>
                    <a:pt x="2702" y="1403"/>
                  </a:cubicBezTo>
                  <a:cubicBezTo>
                    <a:pt x="2836" y="1736"/>
                    <a:pt x="2869" y="1936"/>
                    <a:pt x="2903" y="1936"/>
                  </a:cubicBezTo>
                  <a:cubicBezTo>
                    <a:pt x="2903" y="1936"/>
                    <a:pt x="2903" y="1870"/>
                    <a:pt x="2903" y="1770"/>
                  </a:cubicBezTo>
                  <a:cubicBezTo>
                    <a:pt x="2869" y="1636"/>
                    <a:pt x="2836" y="1503"/>
                    <a:pt x="2769" y="1403"/>
                  </a:cubicBezTo>
                  <a:cubicBezTo>
                    <a:pt x="2413" y="529"/>
                    <a:pt x="1586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3874;p83">
              <a:extLst>
                <a:ext uri="{FF2B5EF4-FFF2-40B4-BE49-F238E27FC236}">
                  <a16:creationId xmlns:a16="http://schemas.microsoft.com/office/drawing/2014/main" id="{9B595479-47B6-4A2C-B4ED-A358401EB928}"/>
                </a:ext>
              </a:extLst>
            </p:cNvPr>
            <p:cNvSpPr/>
            <p:nvPr/>
          </p:nvSpPr>
          <p:spPr>
            <a:xfrm>
              <a:off x="3293400" y="4443205"/>
              <a:ext cx="25323" cy="2966"/>
            </a:xfrm>
            <a:custGeom>
              <a:avLst/>
              <a:gdLst/>
              <a:ahLst/>
              <a:cxnLst/>
              <a:rect l="l" t="t" r="r" b="b"/>
              <a:pathLst>
                <a:path w="2203" h="258" extrusionOk="0">
                  <a:moveTo>
                    <a:pt x="2174" y="1"/>
                  </a:moveTo>
                  <a:cubicBezTo>
                    <a:pt x="2061" y="1"/>
                    <a:pt x="1618" y="79"/>
                    <a:pt x="1102" y="108"/>
                  </a:cubicBezTo>
                  <a:cubicBezTo>
                    <a:pt x="501" y="174"/>
                    <a:pt x="1" y="174"/>
                    <a:pt x="1" y="208"/>
                  </a:cubicBezTo>
                  <a:cubicBezTo>
                    <a:pt x="184" y="241"/>
                    <a:pt x="368" y="258"/>
                    <a:pt x="551" y="258"/>
                  </a:cubicBezTo>
                  <a:cubicBezTo>
                    <a:pt x="735" y="258"/>
                    <a:pt x="918" y="241"/>
                    <a:pt x="1102" y="208"/>
                  </a:cubicBezTo>
                  <a:cubicBezTo>
                    <a:pt x="1469" y="174"/>
                    <a:pt x="1836" y="108"/>
                    <a:pt x="2202" y="8"/>
                  </a:cubicBezTo>
                  <a:cubicBezTo>
                    <a:pt x="2202" y="3"/>
                    <a:pt x="2193" y="1"/>
                    <a:pt x="21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3875;p83">
              <a:extLst>
                <a:ext uri="{FF2B5EF4-FFF2-40B4-BE49-F238E27FC236}">
                  <a16:creationId xmlns:a16="http://schemas.microsoft.com/office/drawing/2014/main" id="{24B9962A-8B8E-481C-9B79-8001B1860DD9}"/>
                </a:ext>
              </a:extLst>
            </p:cNvPr>
            <p:cNvSpPr/>
            <p:nvPr/>
          </p:nvSpPr>
          <p:spPr>
            <a:xfrm>
              <a:off x="3276537" y="4447412"/>
              <a:ext cx="3081" cy="4701"/>
            </a:xfrm>
            <a:custGeom>
              <a:avLst/>
              <a:gdLst/>
              <a:ahLst/>
              <a:cxnLst/>
              <a:rect l="l" t="t" r="r" b="b"/>
              <a:pathLst>
                <a:path w="268" h="409" extrusionOk="0">
                  <a:moveTo>
                    <a:pt x="23" y="0"/>
                  </a:moveTo>
                  <a:cubicBezTo>
                    <a:pt x="14" y="0"/>
                    <a:pt x="6" y="3"/>
                    <a:pt x="0" y="9"/>
                  </a:cubicBezTo>
                  <a:cubicBezTo>
                    <a:pt x="0" y="42"/>
                    <a:pt x="67" y="109"/>
                    <a:pt x="134" y="209"/>
                  </a:cubicBezTo>
                  <a:cubicBezTo>
                    <a:pt x="200" y="309"/>
                    <a:pt x="234" y="409"/>
                    <a:pt x="267" y="409"/>
                  </a:cubicBezTo>
                  <a:cubicBezTo>
                    <a:pt x="267" y="409"/>
                    <a:pt x="267" y="275"/>
                    <a:pt x="200" y="175"/>
                  </a:cubicBezTo>
                  <a:cubicBezTo>
                    <a:pt x="145" y="65"/>
                    <a:pt x="67" y="0"/>
                    <a:pt x="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3876;p83">
              <a:extLst>
                <a:ext uri="{FF2B5EF4-FFF2-40B4-BE49-F238E27FC236}">
                  <a16:creationId xmlns:a16="http://schemas.microsoft.com/office/drawing/2014/main" id="{0DDC1CC6-C559-411A-BEF9-63117413D01D}"/>
                </a:ext>
              </a:extLst>
            </p:cNvPr>
            <p:cNvSpPr/>
            <p:nvPr/>
          </p:nvSpPr>
          <p:spPr>
            <a:xfrm>
              <a:off x="3269249" y="4440216"/>
              <a:ext cx="3839" cy="3081"/>
            </a:xfrm>
            <a:custGeom>
              <a:avLst/>
              <a:gdLst/>
              <a:ahLst/>
              <a:cxnLst/>
              <a:rect l="l" t="t" r="r" b="b"/>
              <a:pathLst>
                <a:path w="334" h="268" extrusionOk="0">
                  <a:moveTo>
                    <a:pt x="0" y="1"/>
                  </a:moveTo>
                  <a:cubicBezTo>
                    <a:pt x="0" y="34"/>
                    <a:pt x="67" y="101"/>
                    <a:pt x="134" y="168"/>
                  </a:cubicBezTo>
                  <a:cubicBezTo>
                    <a:pt x="234" y="234"/>
                    <a:pt x="301" y="268"/>
                    <a:pt x="334" y="268"/>
                  </a:cubicBezTo>
                  <a:cubicBezTo>
                    <a:pt x="334" y="234"/>
                    <a:pt x="301" y="168"/>
                    <a:pt x="201" y="101"/>
                  </a:cubicBezTo>
                  <a:cubicBezTo>
                    <a:pt x="100" y="34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3877;p83">
              <a:extLst>
                <a:ext uri="{FF2B5EF4-FFF2-40B4-BE49-F238E27FC236}">
                  <a16:creationId xmlns:a16="http://schemas.microsoft.com/office/drawing/2014/main" id="{350B50A3-E6D3-466C-A5B6-FD8ED238C2A0}"/>
                </a:ext>
              </a:extLst>
            </p:cNvPr>
            <p:cNvSpPr/>
            <p:nvPr/>
          </p:nvSpPr>
          <p:spPr>
            <a:xfrm>
              <a:off x="3259662" y="4436767"/>
              <a:ext cx="5380" cy="2035"/>
            </a:xfrm>
            <a:custGeom>
              <a:avLst/>
              <a:gdLst/>
              <a:ahLst/>
              <a:cxnLst/>
              <a:rect l="l" t="t" r="r" b="b"/>
              <a:pathLst>
                <a:path w="468" h="177" extrusionOk="0">
                  <a:moveTo>
                    <a:pt x="267" y="1"/>
                  </a:moveTo>
                  <a:cubicBezTo>
                    <a:pt x="134" y="1"/>
                    <a:pt x="0" y="67"/>
                    <a:pt x="34" y="67"/>
                  </a:cubicBezTo>
                  <a:cubicBezTo>
                    <a:pt x="34" y="84"/>
                    <a:pt x="59" y="84"/>
                    <a:pt x="96" y="84"/>
                  </a:cubicBezTo>
                  <a:cubicBezTo>
                    <a:pt x="134" y="84"/>
                    <a:pt x="184" y="84"/>
                    <a:pt x="234" y="101"/>
                  </a:cubicBezTo>
                  <a:cubicBezTo>
                    <a:pt x="342" y="128"/>
                    <a:pt x="406" y="176"/>
                    <a:pt x="444" y="176"/>
                  </a:cubicBezTo>
                  <a:cubicBezTo>
                    <a:pt x="453" y="176"/>
                    <a:pt x="461" y="174"/>
                    <a:pt x="467" y="167"/>
                  </a:cubicBezTo>
                  <a:cubicBezTo>
                    <a:pt x="467" y="134"/>
                    <a:pt x="401" y="34"/>
                    <a:pt x="26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3878;p83">
              <a:extLst>
                <a:ext uri="{FF2B5EF4-FFF2-40B4-BE49-F238E27FC236}">
                  <a16:creationId xmlns:a16="http://schemas.microsoft.com/office/drawing/2014/main" id="{627951B7-A725-48E0-B00D-10439A381BDB}"/>
                </a:ext>
              </a:extLst>
            </p:cNvPr>
            <p:cNvSpPr/>
            <p:nvPr/>
          </p:nvSpPr>
          <p:spPr>
            <a:xfrm>
              <a:off x="3253144" y="4436480"/>
              <a:ext cx="3081" cy="1241"/>
            </a:xfrm>
            <a:custGeom>
              <a:avLst/>
              <a:gdLst/>
              <a:ahLst/>
              <a:cxnLst/>
              <a:rect l="l" t="t" r="r" b="b"/>
              <a:pathLst>
                <a:path w="268" h="108" extrusionOk="0">
                  <a:moveTo>
                    <a:pt x="55" y="1"/>
                  </a:moveTo>
                  <a:cubicBezTo>
                    <a:pt x="34" y="1"/>
                    <a:pt x="17" y="9"/>
                    <a:pt x="0" y="26"/>
                  </a:cubicBezTo>
                  <a:cubicBezTo>
                    <a:pt x="0" y="59"/>
                    <a:pt x="67" y="92"/>
                    <a:pt x="100" y="92"/>
                  </a:cubicBezTo>
                  <a:cubicBezTo>
                    <a:pt x="123" y="103"/>
                    <a:pt x="145" y="107"/>
                    <a:pt x="165" y="107"/>
                  </a:cubicBezTo>
                  <a:cubicBezTo>
                    <a:pt x="204" y="107"/>
                    <a:pt x="234" y="92"/>
                    <a:pt x="234" y="92"/>
                  </a:cubicBezTo>
                  <a:cubicBezTo>
                    <a:pt x="267" y="92"/>
                    <a:pt x="201" y="26"/>
                    <a:pt x="134" y="26"/>
                  </a:cubicBezTo>
                  <a:cubicBezTo>
                    <a:pt x="100" y="9"/>
                    <a:pt x="75" y="1"/>
                    <a:pt x="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3879;p83">
              <a:extLst>
                <a:ext uri="{FF2B5EF4-FFF2-40B4-BE49-F238E27FC236}">
                  <a16:creationId xmlns:a16="http://schemas.microsoft.com/office/drawing/2014/main" id="{00DCD49D-262C-494F-A30E-41E41707E5B2}"/>
                </a:ext>
              </a:extLst>
            </p:cNvPr>
            <p:cNvSpPr/>
            <p:nvPr/>
          </p:nvSpPr>
          <p:spPr>
            <a:xfrm>
              <a:off x="3113572" y="2906599"/>
              <a:ext cx="166425" cy="292019"/>
            </a:xfrm>
            <a:custGeom>
              <a:avLst/>
              <a:gdLst/>
              <a:ahLst/>
              <a:cxnLst/>
              <a:rect l="l" t="t" r="r" b="b"/>
              <a:pathLst>
                <a:path w="14478" h="25404" extrusionOk="0">
                  <a:moveTo>
                    <a:pt x="2187" y="0"/>
                  </a:moveTo>
                  <a:cubicBezTo>
                    <a:pt x="1525" y="0"/>
                    <a:pt x="853" y="115"/>
                    <a:pt x="201" y="355"/>
                  </a:cubicBezTo>
                  <a:lnTo>
                    <a:pt x="0" y="688"/>
                  </a:lnTo>
                  <a:cubicBezTo>
                    <a:pt x="1435" y="3691"/>
                    <a:pt x="2836" y="5759"/>
                    <a:pt x="4270" y="8728"/>
                  </a:cubicBezTo>
                  <a:cubicBezTo>
                    <a:pt x="4804" y="9762"/>
                    <a:pt x="5204" y="10862"/>
                    <a:pt x="5404" y="11997"/>
                  </a:cubicBezTo>
                  <a:cubicBezTo>
                    <a:pt x="5538" y="13164"/>
                    <a:pt x="5204" y="14432"/>
                    <a:pt x="4337" y="15166"/>
                  </a:cubicBezTo>
                  <a:cubicBezTo>
                    <a:pt x="3603" y="15766"/>
                    <a:pt x="2669" y="15933"/>
                    <a:pt x="1868" y="16466"/>
                  </a:cubicBezTo>
                  <a:cubicBezTo>
                    <a:pt x="701" y="17334"/>
                    <a:pt x="100" y="18768"/>
                    <a:pt x="301" y="20202"/>
                  </a:cubicBezTo>
                  <a:cubicBezTo>
                    <a:pt x="501" y="21603"/>
                    <a:pt x="1135" y="22904"/>
                    <a:pt x="2135" y="23938"/>
                  </a:cubicBezTo>
                  <a:cubicBezTo>
                    <a:pt x="2856" y="24711"/>
                    <a:pt x="3875" y="25404"/>
                    <a:pt x="4870" y="25404"/>
                  </a:cubicBezTo>
                  <a:cubicBezTo>
                    <a:pt x="5164" y="25404"/>
                    <a:pt x="5456" y="25343"/>
                    <a:pt x="5738" y="25206"/>
                  </a:cubicBezTo>
                  <a:cubicBezTo>
                    <a:pt x="6338" y="24872"/>
                    <a:pt x="6705" y="24272"/>
                    <a:pt x="7172" y="23738"/>
                  </a:cubicBezTo>
                  <a:cubicBezTo>
                    <a:pt x="8106" y="22671"/>
                    <a:pt x="9374" y="22004"/>
                    <a:pt x="10508" y="21170"/>
                  </a:cubicBezTo>
                  <a:cubicBezTo>
                    <a:pt x="12676" y="19602"/>
                    <a:pt x="14477" y="17000"/>
                    <a:pt x="13977" y="14365"/>
                  </a:cubicBezTo>
                  <a:cubicBezTo>
                    <a:pt x="13377" y="11163"/>
                    <a:pt x="9874" y="9395"/>
                    <a:pt x="8506" y="6426"/>
                  </a:cubicBezTo>
                  <a:cubicBezTo>
                    <a:pt x="7939" y="5292"/>
                    <a:pt x="7773" y="3991"/>
                    <a:pt x="7172" y="2890"/>
                  </a:cubicBezTo>
                  <a:cubicBezTo>
                    <a:pt x="6118" y="1058"/>
                    <a:pt x="4196" y="0"/>
                    <a:pt x="218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3880;p83">
              <a:extLst>
                <a:ext uri="{FF2B5EF4-FFF2-40B4-BE49-F238E27FC236}">
                  <a16:creationId xmlns:a16="http://schemas.microsoft.com/office/drawing/2014/main" id="{003E9B12-545A-4678-B8C9-A377228903A5}"/>
                </a:ext>
              </a:extLst>
            </p:cNvPr>
            <p:cNvSpPr/>
            <p:nvPr/>
          </p:nvSpPr>
          <p:spPr>
            <a:xfrm>
              <a:off x="3517713" y="3178502"/>
              <a:ext cx="109294" cy="114088"/>
            </a:xfrm>
            <a:custGeom>
              <a:avLst/>
              <a:gdLst/>
              <a:ahLst/>
              <a:cxnLst/>
              <a:rect l="l" t="t" r="r" b="b"/>
              <a:pathLst>
                <a:path w="9508" h="9925" extrusionOk="0">
                  <a:moveTo>
                    <a:pt x="1542" y="1"/>
                  </a:moveTo>
                  <a:cubicBezTo>
                    <a:pt x="1237" y="1"/>
                    <a:pt x="970" y="354"/>
                    <a:pt x="1135" y="685"/>
                  </a:cubicBezTo>
                  <a:cubicBezTo>
                    <a:pt x="1302" y="1185"/>
                    <a:pt x="1402" y="1685"/>
                    <a:pt x="1402" y="2186"/>
                  </a:cubicBezTo>
                  <a:cubicBezTo>
                    <a:pt x="1435" y="2586"/>
                    <a:pt x="1402" y="2986"/>
                    <a:pt x="1302" y="3387"/>
                  </a:cubicBezTo>
                  <a:cubicBezTo>
                    <a:pt x="1168" y="3854"/>
                    <a:pt x="134" y="5655"/>
                    <a:pt x="1" y="5989"/>
                  </a:cubicBezTo>
                  <a:lnTo>
                    <a:pt x="4337" y="9925"/>
                  </a:lnTo>
                  <a:cubicBezTo>
                    <a:pt x="4337" y="9925"/>
                    <a:pt x="8707" y="6255"/>
                    <a:pt x="9508" y="5522"/>
                  </a:cubicBezTo>
                  <a:lnTo>
                    <a:pt x="9307" y="1819"/>
                  </a:lnTo>
                  <a:cubicBezTo>
                    <a:pt x="9214" y="1726"/>
                    <a:pt x="9058" y="1685"/>
                    <a:pt x="8855" y="1685"/>
                  </a:cubicBezTo>
                  <a:cubicBezTo>
                    <a:pt x="7570" y="1685"/>
                    <a:pt x="4393" y="3292"/>
                    <a:pt x="3148" y="3292"/>
                  </a:cubicBezTo>
                  <a:cubicBezTo>
                    <a:pt x="2828" y="3292"/>
                    <a:pt x="2636" y="3186"/>
                    <a:pt x="2636" y="2920"/>
                  </a:cubicBezTo>
                  <a:cubicBezTo>
                    <a:pt x="2669" y="1419"/>
                    <a:pt x="2102" y="251"/>
                    <a:pt x="1735" y="51"/>
                  </a:cubicBezTo>
                  <a:cubicBezTo>
                    <a:pt x="1672" y="16"/>
                    <a:pt x="1606" y="1"/>
                    <a:pt x="154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3881;p83">
              <a:extLst>
                <a:ext uri="{FF2B5EF4-FFF2-40B4-BE49-F238E27FC236}">
                  <a16:creationId xmlns:a16="http://schemas.microsoft.com/office/drawing/2014/main" id="{FA664CAA-8C8F-4E9A-887C-E86FF8A176FD}"/>
                </a:ext>
              </a:extLst>
            </p:cNvPr>
            <p:cNvSpPr/>
            <p:nvPr/>
          </p:nvSpPr>
          <p:spPr>
            <a:xfrm>
              <a:off x="3199463" y="3174479"/>
              <a:ext cx="382301" cy="332470"/>
            </a:xfrm>
            <a:custGeom>
              <a:avLst/>
              <a:gdLst/>
              <a:ahLst/>
              <a:cxnLst/>
              <a:rect l="l" t="t" r="r" b="b"/>
              <a:pathLst>
                <a:path w="33258" h="28923" extrusionOk="0">
                  <a:moveTo>
                    <a:pt x="0" y="1"/>
                  </a:moveTo>
                  <a:lnTo>
                    <a:pt x="3103" y="23117"/>
                  </a:lnTo>
                  <a:cubicBezTo>
                    <a:pt x="3103" y="23117"/>
                    <a:pt x="11675" y="28788"/>
                    <a:pt x="14211" y="28921"/>
                  </a:cubicBezTo>
                  <a:cubicBezTo>
                    <a:pt x="14220" y="28922"/>
                    <a:pt x="14229" y="28922"/>
                    <a:pt x="14239" y="28922"/>
                  </a:cubicBezTo>
                  <a:cubicBezTo>
                    <a:pt x="16866" y="28922"/>
                    <a:pt x="33257" y="10875"/>
                    <a:pt x="33257" y="10875"/>
                  </a:cubicBezTo>
                  <a:lnTo>
                    <a:pt x="27520" y="5271"/>
                  </a:lnTo>
                  <a:lnTo>
                    <a:pt x="14344" y="171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3882;p83">
              <a:extLst>
                <a:ext uri="{FF2B5EF4-FFF2-40B4-BE49-F238E27FC236}">
                  <a16:creationId xmlns:a16="http://schemas.microsoft.com/office/drawing/2014/main" id="{2690C91E-3AFD-4EC6-A740-99D137E09951}"/>
                </a:ext>
              </a:extLst>
            </p:cNvPr>
            <p:cNvSpPr/>
            <p:nvPr/>
          </p:nvSpPr>
          <p:spPr>
            <a:xfrm>
              <a:off x="3524622" y="3144856"/>
              <a:ext cx="113122" cy="146101"/>
            </a:xfrm>
            <a:custGeom>
              <a:avLst/>
              <a:gdLst/>
              <a:ahLst/>
              <a:cxnLst/>
              <a:rect l="l" t="t" r="r" b="b"/>
              <a:pathLst>
                <a:path w="9841" h="12710" extrusionOk="0">
                  <a:moveTo>
                    <a:pt x="4214" y="0"/>
                  </a:moveTo>
                  <a:cubicBezTo>
                    <a:pt x="4125" y="0"/>
                    <a:pt x="4025" y="60"/>
                    <a:pt x="3970" y="143"/>
                  </a:cubicBezTo>
                  <a:lnTo>
                    <a:pt x="67" y="9983"/>
                  </a:lnTo>
                  <a:cubicBezTo>
                    <a:pt x="0" y="10183"/>
                    <a:pt x="67" y="10383"/>
                    <a:pt x="267" y="10450"/>
                  </a:cubicBezTo>
                  <a:lnTo>
                    <a:pt x="4870" y="12685"/>
                  </a:lnTo>
                  <a:cubicBezTo>
                    <a:pt x="4920" y="12702"/>
                    <a:pt x="4973" y="12710"/>
                    <a:pt x="5024" y="12710"/>
                  </a:cubicBezTo>
                  <a:cubicBezTo>
                    <a:pt x="5179" y="12710"/>
                    <a:pt x="5329" y="12635"/>
                    <a:pt x="5404" y="12485"/>
                  </a:cubicBezTo>
                  <a:lnTo>
                    <a:pt x="9774" y="2277"/>
                  </a:lnTo>
                  <a:cubicBezTo>
                    <a:pt x="9841" y="2077"/>
                    <a:pt x="9741" y="1877"/>
                    <a:pt x="9540" y="1777"/>
                  </a:cubicBezTo>
                  <a:lnTo>
                    <a:pt x="4270" y="9"/>
                  </a:lnTo>
                  <a:cubicBezTo>
                    <a:pt x="4252" y="3"/>
                    <a:pt x="4233" y="0"/>
                    <a:pt x="421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3883;p83">
              <a:extLst>
                <a:ext uri="{FF2B5EF4-FFF2-40B4-BE49-F238E27FC236}">
                  <a16:creationId xmlns:a16="http://schemas.microsoft.com/office/drawing/2014/main" id="{F79FCCCE-4914-4E48-9F93-8B4B85841B7E}"/>
                </a:ext>
              </a:extLst>
            </p:cNvPr>
            <p:cNvSpPr/>
            <p:nvPr/>
          </p:nvSpPr>
          <p:spPr>
            <a:xfrm>
              <a:off x="3531139" y="3153397"/>
              <a:ext cx="97788" cy="125778"/>
            </a:xfrm>
            <a:custGeom>
              <a:avLst/>
              <a:gdLst/>
              <a:ahLst/>
              <a:cxnLst/>
              <a:rect l="l" t="t" r="r" b="b"/>
              <a:pathLst>
                <a:path w="8507" h="10942" extrusionOk="0">
                  <a:moveTo>
                    <a:pt x="3570" y="0"/>
                  </a:moveTo>
                  <a:lnTo>
                    <a:pt x="0" y="8773"/>
                  </a:lnTo>
                  <a:lnTo>
                    <a:pt x="4837" y="10941"/>
                  </a:lnTo>
                  <a:lnTo>
                    <a:pt x="8506" y="1668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3884;p83">
              <a:extLst>
                <a:ext uri="{FF2B5EF4-FFF2-40B4-BE49-F238E27FC236}">
                  <a16:creationId xmlns:a16="http://schemas.microsoft.com/office/drawing/2014/main" id="{F333114C-3E87-4323-8CEB-95F9192AD001}"/>
                </a:ext>
              </a:extLst>
            </p:cNvPr>
            <p:cNvSpPr/>
            <p:nvPr/>
          </p:nvSpPr>
          <p:spPr>
            <a:xfrm>
              <a:off x="3486274" y="3260760"/>
              <a:ext cx="70177" cy="67878"/>
            </a:xfrm>
            <a:custGeom>
              <a:avLst/>
              <a:gdLst/>
              <a:ahLst/>
              <a:cxnLst/>
              <a:rect l="l" t="t" r="r" b="b"/>
              <a:pathLst>
                <a:path w="6105" h="5905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34"/>
                    <a:pt x="468" y="667"/>
                    <a:pt x="768" y="1001"/>
                  </a:cubicBezTo>
                  <a:cubicBezTo>
                    <a:pt x="1268" y="1568"/>
                    <a:pt x="1969" y="2368"/>
                    <a:pt x="2803" y="3202"/>
                  </a:cubicBezTo>
                  <a:cubicBezTo>
                    <a:pt x="3670" y="4003"/>
                    <a:pt x="4470" y="4703"/>
                    <a:pt x="5071" y="5204"/>
                  </a:cubicBezTo>
                  <a:cubicBezTo>
                    <a:pt x="5371" y="5471"/>
                    <a:pt x="5738" y="5704"/>
                    <a:pt x="6105" y="5904"/>
                  </a:cubicBezTo>
                  <a:cubicBezTo>
                    <a:pt x="5805" y="5604"/>
                    <a:pt x="5504" y="5337"/>
                    <a:pt x="5171" y="5070"/>
                  </a:cubicBezTo>
                  <a:cubicBezTo>
                    <a:pt x="4570" y="4570"/>
                    <a:pt x="3803" y="3869"/>
                    <a:pt x="2969" y="3036"/>
                  </a:cubicBezTo>
                  <a:cubicBezTo>
                    <a:pt x="2135" y="2235"/>
                    <a:pt x="1402" y="1434"/>
                    <a:pt x="868" y="901"/>
                  </a:cubicBezTo>
                  <a:cubicBezTo>
                    <a:pt x="601" y="567"/>
                    <a:pt x="301" y="267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3885;p83">
              <a:extLst>
                <a:ext uri="{FF2B5EF4-FFF2-40B4-BE49-F238E27FC236}">
                  <a16:creationId xmlns:a16="http://schemas.microsoft.com/office/drawing/2014/main" id="{EF7B4B8E-FF90-4B58-B267-516867AAED5C}"/>
                </a:ext>
              </a:extLst>
            </p:cNvPr>
            <p:cNvSpPr/>
            <p:nvPr/>
          </p:nvSpPr>
          <p:spPr>
            <a:xfrm>
              <a:off x="3505448" y="3251783"/>
              <a:ext cx="16691" cy="15737"/>
            </a:xfrm>
            <a:custGeom>
              <a:avLst/>
              <a:gdLst/>
              <a:ahLst/>
              <a:cxnLst/>
              <a:rect l="l" t="t" r="r" b="b"/>
              <a:pathLst>
                <a:path w="1452" h="1369" extrusionOk="0">
                  <a:moveTo>
                    <a:pt x="728" y="1"/>
                  </a:moveTo>
                  <a:cubicBezTo>
                    <a:pt x="688" y="1"/>
                    <a:pt x="646" y="5"/>
                    <a:pt x="601" y="14"/>
                  </a:cubicBezTo>
                  <a:cubicBezTo>
                    <a:pt x="501" y="14"/>
                    <a:pt x="467" y="81"/>
                    <a:pt x="467" y="81"/>
                  </a:cubicBezTo>
                  <a:cubicBezTo>
                    <a:pt x="634" y="81"/>
                    <a:pt x="801" y="114"/>
                    <a:pt x="968" y="214"/>
                  </a:cubicBezTo>
                  <a:cubicBezTo>
                    <a:pt x="1101" y="314"/>
                    <a:pt x="1201" y="447"/>
                    <a:pt x="1201" y="614"/>
                  </a:cubicBezTo>
                  <a:cubicBezTo>
                    <a:pt x="1226" y="937"/>
                    <a:pt x="955" y="1168"/>
                    <a:pt x="663" y="1168"/>
                  </a:cubicBezTo>
                  <a:cubicBezTo>
                    <a:pt x="563" y="1168"/>
                    <a:pt x="461" y="1141"/>
                    <a:pt x="367" y="1081"/>
                  </a:cubicBezTo>
                  <a:cubicBezTo>
                    <a:pt x="267" y="981"/>
                    <a:pt x="167" y="848"/>
                    <a:pt x="167" y="681"/>
                  </a:cubicBezTo>
                  <a:cubicBezTo>
                    <a:pt x="134" y="381"/>
                    <a:pt x="334" y="247"/>
                    <a:pt x="301" y="214"/>
                  </a:cubicBezTo>
                  <a:lnTo>
                    <a:pt x="301" y="214"/>
                  </a:lnTo>
                  <a:cubicBezTo>
                    <a:pt x="301" y="214"/>
                    <a:pt x="234" y="214"/>
                    <a:pt x="201" y="247"/>
                  </a:cubicBezTo>
                  <a:cubicBezTo>
                    <a:pt x="100" y="381"/>
                    <a:pt x="34" y="514"/>
                    <a:pt x="34" y="648"/>
                  </a:cubicBezTo>
                  <a:cubicBezTo>
                    <a:pt x="0" y="881"/>
                    <a:pt x="100" y="1081"/>
                    <a:pt x="267" y="1248"/>
                  </a:cubicBezTo>
                  <a:cubicBezTo>
                    <a:pt x="392" y="1331"/>
                    <a:pt x="530" y="1369"/>
                    <a:pt x="665" y="1369"/>
                  </a:cubicBezTo>
                  <a:cubicBezTo>
                    <a:pt x="1070" y="1369"/>
                    <a:pt x="1451" y="1031"/>
                    <a:pt x="1401" y="581"/>
                  </a:cubicBezTo>
                  <a:cubicBezTo>
                    <a:pt x="1368" y="347"/>
                    <a:pt x="1235" y="181"/>
                    <a:pt x="1034" y="81"/>
                  </a:cubicBezTo>
                  <a:cubicBezTo>
                    <a:pt x="937" y="32"/>
                    <a:pt x="839" y="1"/>
                    <a:pt x="7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3886;p83">
              <a:extLst>
                <a:ext uri="{FF2B5EF4-FFF2-40B4-BE49-F238E27FC236}">
                  <a16:creationId xmlns:a16="http://schemas.microsoft.com/office/drawing/2014/main" id="{3FD9708A-3697-4D8C-A975-F8B657B382B8}"/>
                </a:ext>
              </a:extLst>
            </p:cNvPr>
            <p:cNvSpPr/>
            <p:nvPr/>
          </p:nvSpPr>
          <p:spPr>
            <a:xfrm>
              <a:off x="3353220" y="3370802"/>
              <a:ext cx="11518" cy="58682"/>
            </a:xfrm>
            <a:custGeom>
              <a:avLst/>
              <a:gdLst/>
              <a:ahLst/>
              <a:cxnLst/>
              <a:rect l="l" t="t" r="r" b="b"/>
              <a:pathLst>
                <a:path w="1002" h="5105" extrusionOk="0">
                  <a:moveTo>
                    <a:pt x="1001" y="1"/>
                  </a:moveTo>
                  <a:cubicBezTo>
                    <a:pt x="835" y="201"/>
                    <a:pt x="701" y="434"/>
                    <a:pt x="601" y="668"/>
                  </a:cubicBezTo>
                  <a:cubicBezTo>
                    <a:pt x="134" y="1835"/>
                    <a:pt x="1" y="3103"/>
                    <a:pt x="201" y="4370"/>
                  </a:cubicBezTo>
                  <a:cubicBezTo>
                    <a:pt x="234" y="4604"/>
                    <a:pt x="301" y="4871"/>
                    <a:pt x="401" y="5104"/>
                  </a:cubicBezTo>
                  <a:cubicBezTo>
                    <a:pt x="334" y="4237"/>
                    <a:pt x="301" y="3370"/>
                    <a:pt x="368" y="2502"/>
                  </a:cubicBezTo>
                  <a:cubicBezTo>
                    <a:pt x="501" y="1668"/>
                    <a:pt x="701" y="801"/>
                    <a:pt x="1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3887;p83">
              <a:extLst>
                <a:ext uri="{FF2B5EF4-FFF2-40B4-BE49-F238E27FC236}">
                  <a16:creationId xmlns:a16="http://schemas.microsoft.com/office/drawing/2014/main" id="{8CA97538-61DB-47A8-904A-7605B5503F52}"/>
                </a:ext>
              </a:extLst>
            </p:cNvPr>
            <p:cNvSpPr/>
            <p:nvPr/>
          </p:nvSpPr>
          <p:spPr>
            <a:xfrm>
              <a:off x="3363577" y="3369273"/>
              <a:ext cx="18036" cy="58670"/>
            </a:xfrm>
            <a:custGeom>
              <a:avLst/>
              <a:gdLst/>
              <a:ahLst/>
              <a:cxnLst/>
              <a:rect l="l" t="t" r="r" b="b"/>
              <a:pathLst>
                <a:path w="1569" h="5104" extrusionOk="0">
                  <a:moveTo>
                    <a:pt x="100" y="0"/>
                  </a:moveTo>
                  <a:cubicBezTo>
                    <a:pt x="34" y="267"/>
                    <a:pt x="0" y="534"/>
                    <a:pt x="34" y="801"/>
                  </a:cubicBezTo>
                  <a:cubicBezTo>
                    <a:pt x="100" y="2102"/>
                    <a:pt x="467" y="3336"/>
                    <a:pt x="1101" y="4470"/>
                  </a:cubicBezTo>
                  <a:cubicBezTo>
                    <a:pt x="1234" y="4703"/>
                    <a:pt x="1368" y="4904"/>
                    <a:pt x="1568" y="5104"/>
                  </a:cubicBezTo>
                  <a:cubicBezTo>
                    <a:pt x="1168" y="4303"/>
                    <a:pt x="834" y="3469"/>
                    <a:pt x="567" y="2635"/>
                  </a:cubicBezTo>
                  <a:cubicBezTo>
                    <a:pt x="367" y="1768"/>
                    <a:pt x="200" y="901"/>
                    <a:pt x="1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3888;p83">
              <a:extLst>
                <a:ext uri="{FF2B5EF4-FFF2-40B4-BE49-F238E27FC236}">
                  <a16:creationId xmlns:a16="http://schemas.microsoft.com/office/drawing/2014/main" id="{096782A6-A0B9-4700-BC50-7BE90CCC8572}"/>
                </a:ext>
              </a:extLst>
            </p:cNvPr>
            <p:cNvSpPr/>
            <p:nvPr/>
          </p:nvSpPr>
          <p:spPr>
            <a:xfrm>
              <a:off x="3546094" y="3172180"/>
              <a:ext cx="69407" cy="84373"/>
            </a:xfrm>
            <a:custGeom>
              <a:avLst/>
              <a:gdLst/>
              <a:ahLst/>
              <a:cxnLst/>
              <a:rect l="l" t="t" r="r" b="b"/>
              <a:pathLst>
                <a:path w="6038" h="7340" extrusionOk="0">
                  <a:moveTo>
                    <a:pt x="2369" y="1"/>
                  </a:moveTo>
                  <a:lnTo>
                    <a:pt x="0" y="5871"/>
                  </a:lnTo>
                  <a:lnTo>
                    <a:pt x="3536" y="7339"/>
                  </a:lnTo>
                  <a:lnTo>
                    <a:pt x="6038" y="1301"/>
                  </a:lnTo>
                  <a:lnTo>
                    <a:pt x="2369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3889;p83">
              <a:extLst>
                <a:ext uri="{FF2B5EF4-FFF2-40B4-BE49-F238E27FC236}">
                  <a16:creationId xmlns:a16="http://schemas.microsoft.com/office/drawing/2014/main" id="{18AD2DE3-1D95-40C7-B97B-8399F6E2FBDC}"/>
                </a:ext>
              </a:extLst>
            </p:cNvPr>
            <p:cNvSpPr/>
            <p:nvPr/>
          </p:nvSpPr>
          <p:spPr>
            <a:xfrm>
              <a:off x="3554911" y="3228632"/>
              <a:ext cx="32600" cy="18197"/>
            </a:xfrm>
            <a:custGeom>
              <a:avLst/>
              <a:gdLst/>
              <a:ahLst/>
              <a:cxnLst/>
              <a:rect l="l" t="t" r="r" b="b"/>
              <a:pathLst>
                <a:path w="2836" h="1583" extrusionOk="0">
                  <a:moveTo>
                    <a:pt x="369" y="0"/>
                  </a:moveTo>
                  <a:cubicBezTo>
                    <a:pt x="252" y="0"/>
                    <a:pt x="149" y="62"/>
                    <a:pt x="101" y="160"/>
                  </a:cubicBezTo>
                  <a:lnTo>
                    <a:pt x="67" y="260"/>
                  </a:lnTo>
                  <a:cubicBezTo>
                    <a:pt x="0" y="427"/>
                    <a:pt x="67" y="593"/>
                    <a:pt x="234" y="660"/>
                  </a:cubicBezTo>
                  <a:lnTo>
                    <a:pt x="2335" y="1561"/>
                  </a:lnTo>
                  <a:cubicBezTo>
                    <a:pt x="2365" y="1575"/>
                    <a:pt x="2397" y="1582"/>
                    <a:pt x="2430" y="1582"/>
                  </a:cubicBezTo>
                  <a:cubicBezTo>
                    <a:pt x="2549" y="1582"/>
                    <a:pt x="2676" y="1498"/>
                    <a:pt x="2702" y="1394"/>
                  </a:cubicBezTo>
                  <a:lnTo>
                    <a:pt x="2769" y="1294"/>
                  </a:lnTo>
                  <a:cubicBezTo>
                    <a:pt x="2836" y="1127"/>
                    <a:pt x="2736" y="960"/>
                    <a:pt x="2602" y="894"/>
                  </a:cubicBezTo>
                  <a:lnTo>
                    <a:pt x="501" y="26"/>
                  </a:lnTo>
                  <a:cubicBezTo>
                    <a:pt x="456" y="9"/>
                    <a:pt x="411" y="0"/>
                    <a:pt x="369" y="0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3890;p83">
              <a:extLst>
                <a:ext uri="{FF2B5EF4-FFF2-40B4-BE49-F238E27FC236}">
                  <a16:creationId xmlns:a16="http://schemas.microsoft.com/office/drawing/2014/main" id="{BCF13BB9-CEE1-47F9-8928-0EBA233370AF}"/>
                </a:ext>
              </a:extLst>
            </p:cNvPr>
            <p:cNvSpPr/>
            <p:nvPr/>
          </p:nvSpPr>
          <p:spPr>
            <a:xfrm>
              <a:off x="3574464" y="3182916"/>
              <a:ext cx="32220" cy="16116"/>
            </a:xfrm>
            <a:custGeom>
              <a:avLst/>
              <a:gdLst/>
              <a:ahLst/>
              <a:cxnLst/>
              <a:rect l="l" t="t" r="r" b="b"/>
              <a:pathLst>
                <a:path w="2803" h="1402" extrusionOk="0">
                  <a:moveTo>
                    <a:pt x="167" y="1"/>
                  </a:moveTo>
                  <a:lnTo>
                    <a:pt x="1" y="401"/>
                  </a:lnTo>
                  <a:lnTo>
                    <a:pt x="2636" y="1402"/>
                  </a:lnTo>
                  <a:lnTo>
                    <a:pt x="2803" y="100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3891;p83">
              <a:extLst>
                <a:ext uri="{FF2B5EF4-FFF2-40B4-BE49-F238E27FC236}">
                  <a16:creationId xmlns:a16="http://schemas.microsoft.com/office/drawing/2014/main" id="{F78F72CD-03F9-456E-8A58-9629ADD6205B}"/>
                </a:ext>
              </a:extLst>
            </p:cNvPr>
            <p:cNvSpPr/>
            <p:nvPr/>
          </p:nvSpPr>
          <p:spPr>
            <a:xfrm>
              <a:off x="3565647" y="3197101"/>
              <a:ext cx="36818" cy="21484"/>
            </a:xfrm>
            <a:custGeom>
              <a:avLst/>
              <a:gdLst/>
              <a:ahLst/>
              <a:cxnLst/>
              <a:rect l="l" t="t" r="r" b="b"/>
              <a:pathLst>
                <a:path w="3203" h="1869" extrusionOk="0">
                  <a:moveTo>
                    <a:pt x="301" y="1"/>
                  </a:moveTo>
                  <a:lnTo>
                    <a:pt x="0" y="768"/>
                  </a:lnTo>
                  <a:lnTo>
                    <a:pt x="2903" y="1869"/>
                  </a:lnTo>
                  <a:lnTo>
                    <a:pt x="3203" y="1102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3892;p83">
              <a:extLst>
                <a:ext uri="{FF2B5EF4-FFF2-40B4-BE49-F238E27FC236}">
                  <a16:creationId xmlns:a16="http://schemas.microsoft.com/office/drawing/2014/main" id="{77C9FA56-F6FF-42E4-A04B-8D265CBC2EC8}"/>
                </a:ext>
              </a:extLst>
            </p:cNvPr>
            <p:cNvSpPr/>
            <p:nvPr/>
          </p:nvSpPr>
          <p:spPr>
            <a:xfrm>
              <a:off x="3560279" y="3210906"/>
              <a:ext cx="36439" cy="21484"/>
            </a:xfrm>
            <a:custGeom>
              <a:avLst/>
              <a:gdLst/>
              <a:ahLst/>
              <a:cxnLst/>
              <a:rect l="l" t="t" r="r" b="b"/>
              <a:pathLst>
                <a:path w="3170" h="1869" extrusionOk="0">
                  <a:moveTo>
                    <a:pt x="267" y="1"/>
                  </a:moveTo>
                  <a:lnTo>
                    <a:pt x="0" y="768"/>
                  </a:lnTo>
                  <a:lnTo>
                    <a:pt x="2903" y="1869"/>
                  </a:lnTo>
                  <a:lnTo>
                    <a:pt x="3169" y="1101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3893;p83">
              <a:extLst>
                <a:ext uri="{FF2B5EF4-FFF2-40B4-BE49-F238E27FC236}">
                  <a16:creationId xmlns:a16="http://schemas.microsoft.com/office/drawing/2014/main" id="{669AC58D-5DBC-4281-B15E-B9ECBA32E3D8}"/>
                </a:ext>
              </a:extLst>
            </p:cNvPr>
            <p:cNvSpPr/>
            <p:nvPr/>
          </p:nvSpPr>
          <p:spPr>
            <a:xfrm>
              <a:off x="3586741" y="3199400"/>
              <a:ext cx="38347" cy="42750"/>
            </a:xfrm>
            <a:custGeom>
              <a:avLst/>
              <a:gdLst/>
              <a:ahLst/>
              <a:cxnLst/>
              <a:rect l="l" t="t" r="r" b="b"/>
              <a:pathLst>
                <a:path w="3336" h="3719" extrusionOk="0">
                  <a:moveTo>
                    <a:pt x="3336" y="1"/>
                  </a:moveTo>
                  <a:lnTo>
                    <a:pt x="3336" y="1"/>
                  </a:lnTo>
                  <a:cubicBezTo>
                    <a:pt x="2669" y="101"/>
                    <a:pt x="1835" y="168"/>
                    <a:pt x="1168" y="268"/>
                  </a:cubicBezTo>
                  <a:cubicBezTo>
                    <a:pt x="967" y="301"/>
                    <a:pt x="801" y="368"/>
                    <a:pt x="634" y="468"/>
                  </a:cubicBezTo>
                  <a:cubicBezTo>
                    <a:pt x="467" y="568"/>
                    <a:pt x="400" y="801"/>
                    <a:pt x="500" y="968"/>
                  </a:cubicBezTo>
                  <a:cubicBezTo>
                    <a:pt x="601" y="1168"/>
                    <a:pt x="867" y="1168"/>
                    <a:pt x="1101" y="1168"/>
                  </a:cubicBezTo>
                  <a:lnTo>
                    <a:pt x="2358" y="1140"/>
                  </a:lnTo>
                  <a:lnTo>
                    <a:pt x="2358" y="1140"/>
                  </a:lnTo>
                  <a:cubicBezTo>
                    <a:pt x="1795" y="1165"/>
                    <a:pt x="1234" y="1287"/>
                    <a:pt x="701" y="1435"/>
                  </a:cubicBezTo>
                  <a:cubicBezTo>
                    <a:pt x="434" y="1535"/>
                    <a:pt x="134" y="1702"/>
                    <a:pt x="100" y="2002"/>
                  </a:cubicBezTo>
                  <a:cubicBezTo>
                    <a:pt x="134" y="2269"/>
                    <a:pt x="334" y="2469"/>
                    <a:pt x="601" y="2503"/>
                  </a:cubicBezTo>
                  <a:lnTo>
                    <a:pt x="1368" y="2503"/>
                  </a:lnTo>
                  <a:cubicBezTo>
                    <a:pt x="1368" y="2503"/>
                    <a:pt x="2402" y="2503"/>
                    <a:pt x="2435" y="2636"/>
                  </a:cubicBezTo>
                  <a:cubicBezTo>
                    <a:pt x="1801" y="2636"/>
                    <a:pt x="967" y="2770"/>
                    <a:pt x="367" y="2836"/>
                  </a:cubicBezTo>
                  <a:cubicBezTo>
                    <a:pt x="167" y="2836"/>
                    <a:pt x="100" y="3070"/>
                    <a:pt x="67" y="3237"/>
                  </a:cubicBezTo>
                  <a:cubicBezTo>
                    <a:pt x="0" y="3437"/>
                    <a:pt x="67" y="3603"/>
                    <a:pt x="234" y="3704"/>
                  </a:cubicBezTo>
                  <a:cubicBezTo>
                    <a:pt x="300" y="3704"/>
                    <a:pt x="352" y="3718"/>
                    <a:pt x="409" y="3718"/>
                  </a:cubicBezTo>
                  <a:cubicBezTo>
                    <a:pt x="437" y="3718"/>
                    <a:pt x="467" y="3715"/>
                    <a:pt x="500" y="3704"/>
                  </a:cubicBezTo>
                  <a:lnTo>
                    <a:pt x="2936" y="3637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3894;p83">
              <a:extLst>
                <a:ext uri="{FF2B5EF4-FFF2-40B4-BE49-F238E27FC236}">
                  <a16:creationId xmlns:a16="http://schemas.microsoft.com/office/drawing/2014/main" id="{CCC0AB2F-B553-4AD1-9841-2A1D5A40C136}"/>
                </a:ext>
              </a:extLst>
            </p:cNvPr>
            <p:cNvSpPr/>
            <p:nvPr/>
          </p:nvSpPr>
          <p:spPr>
            <a:xfrm>
              <a:off x="3036119" y="3162179"/>
              <a:ext cx="300238" cy="1185640"/>
            </a:xfrm>
            <a:custGeom>
              <a:avLst/>
              <a:gdLst/>
              <a:ahLst/>
              <a:cxnLst/>
              <a:rect l="l" t="t" r="r" b="b"/>
              <a:pathLst>
                <a:path w="26119" h="103144" extrusionOk="0">
                  <a:moveTo>
                    <a:pt x="9962" y="1"/>
                  </a:moveTo>
                  <a:cubicBezTo>
                    <a:pt x="9459" y="1"/>
                    <a:pt x="9140" y="37"/>
                    <a:pt x="9140" y="37"/>
                  </a:cubicBezTo>
                  <a:lnTo>
                    <a:pt x="4770" y="13746"/>
                  </a:lnTo>
                  <a:lnTo>
                    <a:pt x="5337" y="55143"/>
                  </a:lnTo>
                  <a:lnTo>
                    <a:pt x="0" y="100742"/>
                  </a:lnTo>
                  <a:lnTo>
                    <a:pt x="17012" y="103144"/>
                  </a:lnTo>
                  <a:cubicBezTo>
                    <a:pt x="26119" y="86232"/>
                    <a:pt x="25252" y="50706"/>
                    <a:pt x="24084" y="46603"/>
                  </a:cubicBezTo>
                  <a:cubicBezTo>
                    <a:pt x="22950" y="42534"/>
                    <a:pt x="22216" y="32593"/>
                    <a:pt x="22483" y="26956"/>
                  </a:cubicBezTo>
                  <a:cubicBezTo>
                    <a:pt x="22750" y="21318"/>
                    <a:pt x="16112" y="2305"/>
                    <a:pt x="14210" y="1071"/>
                  </a:cubicBezTo>
                  <a:cubicBezTo>
                    <a:pt x="12798" y="151"/>
                    <a:pt x="10994" y="1"/>
                    <a:pt x="9962" y="1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3895;p83">
              <a:extLst>
                <a:ext uri="{FF2B5EF4-FFF2-40B4-BE49-F238E27FC236}">
                  <a16:creationId xmlns:a16="http://schemas.microsoft.com/office/drawing/2014/main" id="{4790937C-D7FC-46DF-B270-8FE8F34229EE}"/>
                </a:ext>
              </a:extLst>
            </p:cNvPr>
            <p:cNvSpPr/>
            <p:nvPr/>
          </p:nvSpPr>
          <p:spPr>
            <a:xfrm>
              <a:off x="3041866" y="3162179"/>
              <a:ext cx="283375" cy="1185640"/>
            </a:xfrm>
            <a:custGeom>
              <a:avLst/>
              <a:gdLst/>
              <a:ahLst/>
              <a:cxnLst/>
              <a:rect l="l" t="t" r="r" b="b"/>
              <a:pathLst>
                <a:path w="24652" h="103144" extrusionOk="0">
                  <a:moveTo>
                    <a:pt x="8495" y="1"/>
                  </a:moveTo>
                  <a:cubicBezTo>
                    <a:pt x="7992" y="1"/>
                    <a:pt x="7673" y="37"/>
                    <a:pt x="7673" y="37"/>
                  </a:cubicBezTo>
                  <a:lnTo>
                    <a:pt x="3303" y="13746"/>
                  </a:lnTo>
                  <a:lnTo>
                    <a:pt x="3837" y="55143"/>
                  </a:lnTo>
                  <a:lnTo>
                    <a:pt x="1" y="100742"/>
                  </a:lnTo>
                  <a:lnTo>
                    <a:pt x="15545" y="103144"/>
                  </a:lnTo>
                  <a:cubicBezTo>
                    <a:pt x="24652" y="86232"/>
                    <a:pt x="23784" y="50706"/>
                    <a:pt x="22617" y="46603"/>
                  </a:cubicBezTo>
                  <a:cubicBezTo>
                    <a:pt x="21449" y="42534"/>
                    <a:pt x="20749" y="32593"/>
                    <a:pt x="20982" y="26956"/>
                  </a:cubicBezTo>
                  <a:cubicBezTo>
                    <a:pt x="21249" y="21318"/>
                    <a:pt x="14611" y="2305"/>
                    <a:pt x="12743" y="1071"/>
                  </a:cubicBezTo>
                  <a:cubicBezTo>
                    <a:pt x="11331" y="151"/>
                    <a:pt x="9526" y="1"/>
                    <a:pt x="8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3896;p83">
              <a:extLst>
                <a:ext uri="{FF2B5EF4-FFF2-40B4-BE49-F238E27FC236}">
                  <a16:creationId xmlns:a16="http://schemas.microsoft.com/office/drawing/2014/main" id="{24A5D992-8BB4-4111-8097-7E8CDDBCD895}"/>
                </a:ext>
              </a:extLst>
            </p:cNvPr>
            <p:cNvSpPr/>
            <p:nvPr/>
          </p:nvSpPr>
          <p:spPr>
            <a:xfrm>
              <a:off x="2954355" y="3152431"/>
              <a:ext cx="284225" cy="409981"/>
            </a:xfrm>
            <a:custGeom>
              <a:avLst/>
              <a:gdLst/>
              <a:ahLst/>
              <a:cxnLst/>
              <a:rect l="l" t="t" r="r" b="b"/>
              <a:pathLst>
                <a:path w="24726" h="35666" extrusionOk="0">
                  <a:moveTo>
                    <a:pt x="8585" y="0"/>
                  </a:moveTo>
                  <a:cubicBezTo>
                    <a:pt x="6780" y="0"/>
                    <a:pt x="1" y="757"/>
                    <a:pt x="2176" y="12359"/>
                  </a:cubicBezTo>
                  <a:lnTo>
                    <a:pt x="4578" y="26403"/>
                  </a:lnTo>
                  <a:lnTo>
                    <a:pt x="19856" y="35643"/>
                  </a:lnTo>
                  <a:cubicBezTo>
                    <a:pt x="19911" y="35658"/>
                    <a:pt x="19963" y="35666"/>
                    <a:pt x="20013" y="35666"/>
                  </a:cubicBezTo>
                  <a:cubicBezTo>
                    <a:pt x="21800" y="35666"/>
                    <a:pt x="20240" y="25942"/>
                    <a:pt x="23258" y="21366"/>
                  </a:cubicBezTo>
                  <a:cubicBezTo>
                    <a:pt x="24426" y="19598"/>
                    <a:pt x="24492" y="18297"/>
                    <a:pt x="24426" y="17496"/>
                  </a:cubicBezTo>
                  <a:cubicBezTo>
                    <a:pt x="24726" y="14428"/>
                    <a:pt x="22257" y="12526"/>
                    <a:pt x="21924" y="9424"/>
                  </a:cubicBezTo>
                  <a:cubicBezTo>
                    <a:pt x="21524" y="4921"/>
                    <a:pt x="21557" y="2452"/>
                    <a:pt x="19589" y="1952"/>
                  </a:cubicBezTo>
                  <a:lnTo>
                    <a:pt x="9048" y="17"/>
                  </a:lnTo>
                  <a:lnTo>
                    <a:pt x="9015" y="17"/>
                  </a:lnTo>
                  <a:cubicBezTo>
                    <a:pt x="9015" y="17"/>
                    <a:pt x="8856" y="0"/>
                    <a:pt x="858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3897;p83">
              <a:extLst>
                <a:ext uri="{FF2B5EF4-FFF2-40B4-BE49-F238E27FC236}">
                  <a16:creationId xmlns:a16="http://schemas.microsoft.com/office/drawing/2014/main" id="{44A80F56-9C5D-4254-A6FD-C9A6CF8A566C}"/>
                </a:ext>
              </a:extLst>
            </p:cNvPr>
            <p:cNvSpPr/>
            <p:nvPr/>
          </p:nvSpPr>
          <p:spPr>
            <a:xfrm>
              <a:off x="3205210" y="3248483"/>
              <a:ext cx="32611" cy="149550"/>
            </a:xfrm>
            <a:custGeom>
              <a:avLst/>
              <a:gdLst/>
              <a:ahLst/>
              <a:cxnLst/>
              <a:rect l="l" t="t" r="r" b="b"/>
              <a:pathLst>
                <a:path w="2837" h="13010" extrusionOk="0">
                  <a:moveTo>
                    <a:pt x="268" y="1"/>
                  </a:moveTo>
                  <a:cubicBezTo>
                    <a:pt x="268" y="1"/>
                    <a:pt x="234" y="34"/>
                    <a:pt x="201" y="101"/>
                  </a:cubicBezTo>
                  <a:cubicBezTo>
                    <a:pt x="168" y="234"/>
                    <a:pt x="134" y="368"/>
                    <a:pt x="101" y="501"/>
                  </a:cubicBezTo>
                  <a:cubicBezTo>
                    <a:pt x="1" y="1001"/>
                    <a:pt x="34" y="1502"/>
                    <a:pt x="134" y="2002"/>
                  </a:cubicBezTo>
                  <a:cubicBezTo>
                    <a:pt x="301" y="2703"/>
                    <a:pt x="568" y="3403"/>
                    <a:pt x="935" y="4037"/>
                  </a:cubicBezTo>
                  <a:cubicBezTo>
                    <a:pt x="1368" y="4804"/>
                    <a:pt x="1735" y="5605"/>
                    <a:pt x="2069" y="6439"/>
                  </a:cubicBezTo>
                  <a:cubicBezTo>
                    <a:pt x="2603" y="7973"/>
                    <a:pt x="2636" y="9607"/>
                    <a:pt x="2202" y="11142"/>
                  </a:cubicBezTo>
                  <a:cubicBezTo>
                    <a:pt x="2002" y="11776"/>
                    <a:pt x="1735" y="12409"/>
                    <a:pt x="1435" y="13010"/>
                  </a:cubicBezTo>
                  <a:cubicBezTo>
                    <a:pt x="1569" y="12876"/>
                    <a:pt x="1669" y="12710"/>
                    <a:pt x="1769" y="12543"/>
                  </a:cubicBezTo>
                  <a:cubicBezTo>
                    <a:pt x="2002" y="12143"/>
                    <a:pt x="2202" y="11676"/>
                    <a:pt x="2336" y="11209"/>
                  </a:cubicBezTo>
                  <a:cubicBezTo>
                    <a:pt x="2836" y="9607"/>
                    <a:pt x="2836" y="7940"/>
                    <a:pt x="2302" y="6372"/>
                  </a:cubicBezTo>
                  <a:cubicBezTo>
                    <a:pt x="1935" y="5538"/>
                    <a:pt x="1569" y="4704"/>
                    <a:pt x="1102" y="3937"/>
                  </a:cubicBezTo>
                  <a:cubicBezTo>
                    <a:pt x="735" y="3336"/>
                    <a:pt x="434" y="2669"/>
                    <a:pt x="268" y="1969"/>
                  </a:cubicBezTo>
                  <a:cubicBezTo>
                    <a:pt x="101" y="1302"/>
                    <a:pt x="101" y="634"/>
                    <a:pt x="2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3898;p83">
              <a:extLst>
                <a:ext uri="{FF2B5EF4-FFF2-40B4-BE49-F238E27FC236}">
                  <a16:creationId xmlns:a16="http://schemas.microsoft.com/office/drawing/2014/main" id="{4C4C308F-55AF-4F09-9FB5-B202F0B50C44}"/>
                </a:ext>
              </a:extLst>
            </p:cNvPr>
            <p:cNvSpPr/>
            <p:nvPr/>
          </p:nvSpPr>
          <p:spPr>
            <a:xfrm>
              <a:off x="3033050" y="2924566"/>
              <a:ext cx="155309" cy="290927"/>
            </a:xfrm>
            <a:custGeom>
              <a:avLst/>
              <a:gdLst/>
              <a:ahLst/>
              <a:cxnLst/>
              <a:rect l="l" t="t" r="r" b="b"/>
              <a:pathLst>
                <a:path w="13511" h="25309" extrusionOk="0">
                  <a:moveTo>
                    <a:pt x="7317" y="1"/>
                  </a:moveTo>
                  <a:cubicBezTo>
                    <a:pt x="4427" y="1"/>
                    <a:pt x="1708" y="889"/>
                    <a:pt x="0" y="3228"/>
                  </a:cubicBezTo>
                  <a:lnTo>
                    <a:pt x="2069" y="21875"/>
                  </a:lnTo>
                  <a:cubicBezTo>
                    <a:pt x="2315" y="23876"/>
                    <a:pt x="4066" y="25308"/>
                    <a:pt x="6170" y="25308"/>
                  </a:cubicBezTo>
                  <a:cubicBezTo>
                    <a:pt x="6346" y="25308"/>
                    <a:pt x="6525" y="25298"/>
                    <a:pt x="6705" y="25278"/>
                  </a:cubicBezTo>
                  <a:cubicBezTo>
                    <a:pt x="9074" y="24977"/>
                    <a:pt x="10775" y="22976"/>
                    <a:pt x="10575" y="20808"/>
                  </a:cubicBezTo>
                  <a:cubicBezTo>
                    <a:pt x="10341" y="18506"/>
                    <a:pt x="10141" y="16071"/>
                    <a:pt x="10141" y="16071"/>
                  </a:cubicBezTo>
                  <a:cubicBezTo>
                    <a:pt x="10141" y="16071"/>
                    <a:pt x="13076" y="15304"/>
                    <a:pt x="13277" y="11368"/>
                  </a:cubicBezTo>
                  <a:cubicBezTo>
                    <a:pt x="13510" y="7632"/>
                    <a:pt x="12376" y="1127"/>
                    <a:pt x="12376" y="1127"/>
                  </a:cubicBezTo>
                  <a:lnTo>
                    <a:pt x="12376" y="793"/>
                  </a:lnTo>
                  <a:cubicBezTo>
                    <a:pt x="10743" y="302"/>
                    <a:pt x="9001" y="1"/>
                    <a:pt x="731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3899;p83">
              <a:extLst>
                <a:ext uri="{FF2B5EF4-FFF2-40B4-BE49-F238E27FC236}">
                  <a16:creationId xmlns:a16="http://schemas.microsoft.com/office/drawing/2014/main" id="{5B057578-01D9-4868-9606-662FB9626E9B}"/>
                </a:ext>
              </a:extLst>
            </p:cNvPr>
            <p:cNvSpPr/>
            <p:nvPr/>
          </p:nvSpPr>
          <p:spPr>
            <a:xfrm>
              <a:off x="3164184" y="2987214"/>
              <a:ext cx="11518" cy="10943"/>
            </a:xfrm>
            <a:custGeom>
              <a:avLst/>
              <a:gdLst/>
              <a:ahLst/>
              <a:cxnLst/>
              <a:rect l="l" t="t" r="r" b="b"/>
              <a:pathLst>
                <a:path w="1002" h="952" extrusionOk="0">
                  <a:moveTo>
                    <a:pt x="537" y="0"/>
                  </a:moveTo>
                  <a:cubicBezTo>
                    <a:pt x="504" y="0"/>
                    <a:pt x="469" y="5"/>
                    <a:pt x="434" y="13"/>
                  </a:cubicBezTo>
                  <a:cubicBezTo>
                    <a:pt x="167" y="47"/>
                    <a:pt x="1" y="280"/>
                    <a:pt x="1" y="547"/>
                  </a:cubicBezTo>
                  <a:cubicBezTo>
                    <a:pt x="62" y="791"/>
                    <a:pt x="262" y="952"/>
                    <a:pt x="500" y="952"/>
                  </a:cubicBezTo>
                  <a:cubicBezTo>
                    <a:pt x="522" y="952"/>
                    <a:pt x="545" y="950"/>
                    <a:pt x="568" y="947"/>
                  </a:cubicBezTo>
                  <a:cubicBezTo>
                    <a:pt x="834" y="914"/>
                    <a:pt x="1001" y="647"/>
                    <a:pt x="1001" y="414"/>
                  </a:cubicBezTo>
                  <a:cubicBezTo>
                    <a:pt x="943" y="182"/>
                    <a:pt x="760" y="0"/>
                    <a:pt x="5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3900;p83">
              <a:extLst>
                <a:ext uri="{FF2B5EF4-FFF2-40B4-BE49-F238E27FC236}">
                  <a16:creationId xmlns:a16="http://schemas.microsoft.com/office/drawing/2014/main" id="{813721B5-DE0E-4DFC-ADB6-9202BFF4A99C}"/>
                </a:ext>
              </a:extLst>
            </p:cNvPr>
            <p:cNvSpPr/>
            <p:nvPr/>
          </p:nvSpPr>
          <p:spPr>
            <a:xfrm>
              <a:off x="3152299" y="2980455"/>
              <a:ext cx="23404" cy="7403"/>
            </a:xfrm>
            <a:custGeom>
              <a:avLst/>
              <a:gdLst/>
              <a:ahLst/>
              <a:cxnLst/>
              <a:rect l="l" t="t" r="r" b="b"/>
              <a:pathLst>
                <a:path w="2036" h="644" extrusionOk="0">
                  <a:moveTo>
                    <a:pt x="1001" y="1"/>
                  </a:moveTo>
                  <a:cubicBezTo>
                    <a:pt x="734" y="34"/>
                    <a:pt x="467" y="134"/>
                    <a:pt x="234" y="334"/>
                  </a:cubicBezTo>
                  <a:cubicBezTo>
                    <a:pt x="67" y="468"/>
                    <a:pt x="0" y="568"/>
                    <a:pt x="67" y="635"/>
                  </a:cubicBezTo>
                  <a:cubicBezTo>
                    <a:pt x="73" y="641"/>
                    <a:pt x="82" y="643"/>
                    <a:pt x="93" y="643"/>
                  </a:cubicBezTo>
                  <a:cubicBezTo>
                    <a:pt x="202" y="643"/>
                    <a:pt x="549" y="365"/>
                    <a:pt x="1035" y="334"/>
                  </a:cubicBezTo>
                  <a:cubicBezTo>
                    <a:pt x="1102" y="326"/>
                    <a:pt x="1168" y="322"/>
                    <a:pt x="1231" y="322"/>
                  </a:cubicBezTo>
                  <a:cubicBezTo>
                    <a:pt x="1602" y="322"/>
                    <a:pt x="1883" y="447"/>
                    <a:pt x="1994" y="447"/>
                  </a:cubicBezTo>
                  <a:cubicBezTo>
                    <a:pt x="2013" y="447"/>
                    <a:pt x="2027" y="443"/>
                    <a:pt x="2035" y="435"/>
                  </a:cubicBezTo>
                  <a:cubicBezTo>
                    <a:pt x="2035" y="435"/>
                    <a:pt x="1969" y="301"/>
                    <a:pt x="1802" y="201"/>
                  </a:cubicBezTo>
                  <a:cubicBezTo>
                    <a:pt x="1568" y="34"/>
                    <a:pt x="1268" y="1"/>
                    <a:pt x="1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3901;p83">
              <a:extLst>
                <a:ext uri="{FF2B5EF4-FFF2-40B4-BE49-F238E27FC236}">
                  <a16:creationId xmlns:a16="http://schemas.microsoft.com/office/drawing/2014/main" id="{EE4EB599-20F8-4F48-9F6E-D7EFE45E8261}"/>
                </a:ext>
              </a:extLst>
            </p:cNvPr>
            <p:cNvSpPr/>
            <p:nvPr/>
          </p:nvSpPr>
          <p:spPr>
            <a:xfrm>
              <a:off x="3100146" y="2995260"/>
              <a:ext cx="11897" cy="11323"/>
            </a:xfrm>
            <a:custGeom>
              <a:avLst/>
              <a:gdLst/>
              <a:ahLst/>
              <a:cxnLst/>
              <a:rect l="l" t="t" r="r" b="b"/>
              <a:pathLst>
                <a:path w="1035" h="985" extrusionOk="0">
                  <a:moveTo>
                    <a:pt x="539" y="1"/>
                  </a:moveTo>
                  <a:cubicBezTo>
                    <a:pt x="505" y="1"/>
                    <a:pt x="470" y="5"/>
                    <a:pt x="435" y="14"/>
                  </a:cubicBezTo>
                  <a:cubicBezTo>
                    <a:pt x="201" y="47"/>
                    <a:pt x="1" y="281"/>
                    <a:pt x="34" y="548"/>
                  </a:cubicBezTo>
                  <a:cubicBezTo>
                    <a:pt x="65" y="795"/>
                    <a:pt x="268" y="985"/>
                    <a:pt x="536" y="985"/>
                  </a:cubicBezTo>
                  <a:cubicBezTo>
                    <a:pt x="558" y="985"/>
                    <a:pt x="579" y="984"/>
                    <a:pt x="601" y="981"/>
                  </a:cubicBezTo>
                  <a:cubicBezTo>
                    <a:pt x="835" y="914"/>
                    <a:pt x="1035" y="681"/>
                    <a:pt x="1002" y="414"/>
                  </a:cubicBezTo>
                  <a:cubicBezTo>
                    <a:pt x="973" y="182"/>
                    <a:pt x="768" y="1"/>
                    <a:pt x="5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3902;p83">
              <a:extLst>
                <a:ext uri="{FF2B5EF4-FFF2-40B4-BE49-F238E27FC236}">
                  <a16:creationId xmlns:a16="http://schemas.microsoft.com/office/drawing/2014/main" id="{785DB68E-AA5B-4CDC-B47E-9082EF18C4C2}"/>
                </a:ext>
              </a:extLst>
            </p:cNvPr>
            <p:cNvSpPr/>
            <p:nvPr/>
          </p:nvSpPr>
          <p:spPr>
            <a:xfrm>
              <a:off x="3088260" y="2989179"/>
              <a:ext cx="23783" cy="7127"/>
            </a:xfrm>
            <a:custGeom>
              <a:avLst/>
              <a:gdLst/>
              <a:ahLst/>
              <a:cxnLst/>
              <a:rect l="l" t="t" r="r" b="b"/>
              <a:pathLst>
                <a:path w="2069" h="620" extrusionOk="0">
                  <a:moveTo>
                    <a:pt x="1172" y="1"/>
                  </a:moveTo>
                  <a:cubicBezTo>
                    <a:pt x="1126" y="1"/>
                    <a:pt x="1081" y="3"/>
                    <a:pt x="1035" y="9"/>
                  </a:cubicBezTo>
                  <a:cubicBezTo>
                    <a:pt x="735" y="9"/>
                    <a:pt x="468" y="143"/>
                    <a:pt x="268" y="309"/>
                  </a:cubicBezTo>
                  <a:cubicBezTo>
                    <a:pt x="101" y="443"/>
                    <a:pt x="1" y="543"/>
                    <a:pt x="68" y="610"/>
                  </a:cubicBezTo>
                  <a:cubicBezTo>
                    <a:pt x="74" y="616"/>
                    <a:pt x="84" y="619"/>
                    <a:pt x="96" y="619"/>
                  </a:cubicBezTo>
                  <a:cubicBezTo>
                    <a:pt x="208" y="619"/>
                    <a:pt x="554" y="369"/>
                    <a:pt x="1035" y="309"/>
                  </a:cubicBezTo>
                  <a:cubicBezTo>
                    <a:pt x="1095" y="302"/>
                    <a:pt x="1154" y="298"/>
                    <a:pt x="1211" y="298"/>
                  </a:cubicBezTo>
                  <a:cubicBezTo>
                    <a:pt x="1574" y="298"/>
                    <a:pt x="1856" y="432"/>
                    <a:pt x="1978" y="432"/>
                  </a:cubicBezTo>
                  <a:cubicBezTo>
                    <a:pt x="2005" y="432"/>
                    <a:pt x="2025" y="426"/>
                    <a:pt x="2036" y="409"/>
                  </a:cubicBezTo>
                  <a:cubicBezTo>
                    <a:pt x="2069" y="376"/>
                    <a:pt x="2002" y="276"/>
                    <a:pt x="1835" y="176"/>
                  </a:cubicBezTo>
                  <a:cubicBezTo>
                    <a:pt x="1614" y="65"/>
                    <a:pt x="1393" y="1"/>
                    <a:pt x="11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3903;p83">
              <a:extLst>
                <a:ext uri="{FF2B5EF4-FFF2-40B4-BE49-F238E27FC236}">
                  <a16:creationId xmlns:a16="http://schemas.microsoft.com/office/drawing/2014/main" id="{D9BA195F-C6E3-4D66-9F2F-E8AC9480D1B5}"/>
                </a:ext>
              </a:extLst>
            </p:cNvPr>
            <p:cNvSpPr/>
            <p:nvPr/>
          </p:nvSpPr>
          <p:spPr>
            <a:xfrm>
              <a:off x="3130447" y="2986593"/>
              <a:ext cx="23013" cy="50624"/>
            </a:xfrm>
            <a:custGeom>
              <a:avLst/>
              <a:gdLst/>
              <a:ahLst/>
              <a:cxnLst/>
              <a:rect l="l" t="t" r="r" b="b"/>
              <a:pathLst>
                <a:path w="2002" h="4404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901"/>
                    <a:pt x="701" y="1769"/>
                    <a:pt x="1168" y="2602"/>
                  </a:cubicBezTo>
                  <a:lnTo>
                    <a:pt x="1668" y="3603"/>
                  </a:lnTo>
                  <a:cubicBezTo>
                    <a:pt x="1735" y="3737"/>
                    <a:pt x="1801" y="3870"/>
                    <a:pt x="1801" y="4003"/>
                  </a:cubicBezTo>
                  <a:cubicBezTo>
                    <a:pt x="1768" y="4104"/>
                    <a:pt x="1668" y="4137"/>
                    <a:pt x="1535" y="4170"/>
                  </a:cubicBezTo>
                  <a:cubicBezTo>
                    <a:pt x="1234" y="4204"/>
                    <a:pt x="967" y="4304"/>
                    <a:pt x="701" y="4404"/>
                  </a:cubicBezTo>
                  <a:cubicBezTo>
                    <a:pt x="967" y="4404"/>
                    <a:pt x="1268" y="4404"/>
                    <a:pt x="1535" y="4337"/>
                  </a:cubicBezTo>
                  <a:cubicBezTo>
                    <a:pt x="1635" y="4304"/>
                    <a:pt x="1701" y="4304"/>
                    <a:pt x="1768" y="4270"/>
                  </a:cubicBezTo>
                  <a:cubicBezTo>
                    <a:pt x="1868" y="4237"/>
                    <a:pt x="1935" y="4137"/>
                    <a:pt x="1968" y="4037"/>
                  </a:cubicBezTo>
                  <a:cubicBezTo>
                    <a:pt x="2002" y="3870"/>
                    <a:pt x="1968" y="3670"/>
                    <a:pt x="1868" y="3536"/>
                  </a:cubicBezTo>
                  <a:lnTo>
                    <a:pt x="1368" y="2502"/>
                  </a:lnTo>
                  <a:cubicBezTo>
                    <a:pt x="967" y="1635"/>
                    <a:pt x="500" y="80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3904;p83">
              <a:extLst>
                <a:ext uri="{FF2B5EF4-FFF2-40B4-BE49-F238E27FC236}">
                  <a16:creationId xmlns:a16="http://schemas.microsoft.com/office/drawing/2014/main" id="{A6B68CDB-3A1E-48F2-9C37-8F3B9BC8F382}"/>
                </a:ext>
              </a:extLst>
            </p:cNvPr>
            <p:cNvSpPr/>
            <p:nvPr/>
          </p:nvSpPr>
          <p:spPr>
            <a:xfrm>
              <a:off x="3088651" y="3099324"/>
              <a:ext cx="61360" cy="22254"/>
            </a:xfrm>
            <a:custGeom>
              <a:avLst/>
              <a:gdLst/>
              <a:ahLst/>
              <a:cxnLst/>
              <a:rect l="l" t="t" r="r" b="b"/>
              <a:pathLst>
                <a:path w="5338" h="1936" extrusionOk="0">
                  <a:moveTo>
                    <a:pt x="0" y="1"/>
                  </a:moveTo>
                  <a:cubicBezTo>
                    <a:pt x="0" y="1"/>
                    <a:pt x="1171" y="1935"/>
                    <a:pt x="4002" y="1935"/>
                  </a:cubicBezTo>
                  <a:cubicBezTo>
                    <a:pt x="4412" y="1935"/>
                    <a:pt x="4857" y="1895"/>
                    <a:pt x="5337" y="1802"/>
                  </a:cubicBezTo>
                  <a:lnTo>
                    <a:pt x="5304" y="868"/>
                  </a:lnTo>
                  <a:cubicBezTo>
                    <a:pt x="4941" y="908"/>
                    <a:pt x="4577" y="928"/>
                    <a:pt x="4213" y="928"/>
                  </a:cubicBezTo>
                  <a:cubicBezTo>
                    <a:pt x="2771" y="928"/>
                    <a:pt x="1332" y="613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3905;p83">
              <a:extLst>
                <a:ext uri="{FF2B5EF4-FFF2-40B4-BE49-F238E27FC236}">
                  <a16:creationId xmlns:a16="http://schemas.microsoft.com/office/drawing/2014/main" id="{488775F6-A630-4A4C-BBC2-1ABCCBB42729}"/>
                </a:ext>
              </a:extLst>
            </p:cNvPr>
            <p:cNvSpPr/>
            <p:nvPr/>
          </p:nvSpPr>
          <p:spPr>
            <a:xfrm>
              <a:off x="3118561" y="3048861"/>
              <a:ext cx="19174" cy="14093"/>
            </a:xfrm>
            <a:custGeom>
              <a:avLst/>
              <a:gdLst/>
              <a:ahLst/>
              <a:cxnLst/>
              <a:rect l="l" t="t" r="r" b="b"/>
              <a:pathLst>
                <a:path w="1668" h="1226" extrusionOk="0">
                  <a:moveTo>
                    <a:pt x="920" y="1"/>
                  </a:moveTo>
                  <a:cubicBezTo>
                    <a:pt x="857" y="1"/>
                    <a:pt x="794" y="8"/>
                    <a:pt x="734" y="21"/>
                  </a:cubicBezTo>
                  <a:cubicBezTo>
                    <a:pt x="500" y="88"/>
                    <a:pt x="267" y="221"/>
                    <a:pt x="133" y="421"/>
                  </a:cubicBezTo>
                  <a:cubicBezTo>
                    <a:pt x="0" y="621"/>
                    <a:pt x="0" y="855"/>
                    <a:pt x="133" y="1055"/>
                  </a:cubicBezTo>
                  <a:cubicBezTo>
                    <a:pt x="260" y="1161"/>
                    <a:pt x="427" y="1226"/>
                    <a:pt x="592" y="1226"/>
                  </a:cubicBezTo>
                  <a:cubicBezTo>
                    <a:pt x="687" y="1226"/>
                    <a:pt x="782" y="1204"/>
                    <a:pt x="867" y="1155"/>
                  </a:cubicBezTo>
                  <a:cubicBezTo>
                    <a:pt x="1101" y="1055"/>
                    <a:pt x="1334" y="888"/>
                    <a:pt x="1501" y="688"/>
                  </a:cubicBezTo>
                  <a:cubicBezTo>
                    <a:pt x="1568" y="655"/>
                    <a:pt x="1601" y="588"/>
                    <a:pt x="1635" y="521"/>
                  </a:cubicBezTo>
                  <a:cubicBezTo>
                    <a:pt x="1668" y="454"/>
                    <a:pt x="1668" y="388"/>
                    <a:pt x="1635" y="321"/>
                  </a:cubicBezTo>
                  <a:cubicBezTo>
                    <a:pt x="1448" y="108"/>
                    <a:pt x="1176" y="1"/>
                    <a:pt x="920" y="1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3906;p83">
              <a:extLst>
                <a:ext uri="{FF2B5EF4-FFF2-40B4-BE49-F238E27FC236}">
                  <a16:creationId xmlns:a16="http://schemas.microsoft.com/office/drawing/2014/main" id="{85F746EF-33DF-47A3-A0CE-0C0528C56166}"/>
                </a:ext>
              </a:extLst>
            </p:cNvPr>
            <p:cNvSpPr/>
            <p:nvPr/>
          </p:nvSpPr>
          <p:spPr>
            <a:xfrm>
              <a:off x="3119710" y="3043344"/>
              <a:ext cx="22243" cy="16208"/>
            </a:xfrm>
            <a:custGeom>
              <a:avLst/>
              <a:gdLst/>
              <a:ahLst/>
              <a:cxnLst/>
              <a:rect l="l" t="t" r="r" b="b"/>
              <a:pathLst>
                <a:path w="1935" h="1410" extrusionOk="0">
                  <a:moveTo>
                    <a:pt x="100" y="0"/>
                  </a:moveTo>
                  <a:cubicBezTo>
                    <a:pt x="67" y="0"/>
                    <a:pt x="0" y="134"/>
                    <a:pt x="33" y="401"/>
                  </a:cubicBezTo>
                  <a:cubicBezTo>
                    <a:pt x="100" y="701"/>
                    <a:pt x="300" y="968"/>
                    <a:pt x="567" y="1168"/>
                  </a:cubicBezTo>
                  <a:cubicBezTo>
                    <a:pt x="819" y="1336"/>
                    <a:pt x="1094" y="1410"/>
                    <a:pt x="1372" y="1410"/>
                  </a:cubicBezTo>
                  <a:cubicBezTo>
                    <a:pt x="1426" y="1410"/>
                    <a:pt x="1480" y="1407"/>
                    <a:pt x="1535" y="1401"/>
                  </a:cubicBezTo>
                  <a:cubicBezTo>
                    <a:pt x="1801" y="1368"/>
                    <a:pt x="1935" y="1335"/>
                    <a:pt x="1935" y="1235"/>
                  </a:cubicBezTo>
                  <a:cubicBezTo>
                    <a:pt x="1901" y="1168"/>
                    <a:pt x="1301" y="1301"/>
                    <a:pt x="767" y="934"/>
                  </a:cubicBezTo>
                  <a:cubicBezTo>
                    <a:pt x="234" y="568"/>
                    <a:pt x="167" y="0"/>
                    <a:pt x="1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3907;p83">
              <a:extLst>
                <a:ext uri="{FF2B5EF4-FFF2-40B4-BE49-F238E27FC236}">
                  <a16:creationId xmlns:a16="http://schemas.microsoft.com/office/drawing/2014/main" id="{8DDFA9DD-4126-421F-8F8B-58031D6A57BF}"/>
                </a:ext>
              </a:extLst>
            </p:cNvPr>
            <p:cNvSpPr/>
            <p:nvPr/>
          </p:nvSpPr>
          <p:spPr>
            <a:xfrm>
              <a:off x="2789562" y="3767276"/>
              <a:ext cx="312515" cy="644961"/>
            </a:xfrm>
            <a:custGeom>
              <a:avLst/>
              <a:gdLst/>
              <a:ahLst/>
              <a:cxnLst/>
              <a:rect l="l" t="t" r="r" b="b"/>
              <a:pathLst>
                <a:path w="27187" h="56108" extrusionOk="0">
                  <a:moveTo>
                    <a:pt x="13444" y="1"/>
                  </a:moveTo>
                  <a:lnTo>
                    <a:pt x="7506" y="24418"/>
                  </a:lnTo>
                  <a:cubicBezTo>
                    <a:pt x="7506" y="24418"/>
                    <a:pt x="468" y="53673"/>
                    <a:pt x="234" y="54440"/>
                  </a:cubicBezTo>
                  <a:lnTo>
                    <a:pt x="1" y="55341"/>
                  </a:lnTo>
                  <a:lnTo>
                    <a:pt x="9941" y="56108"/>
                  </a:lnTo>
                  <a:lnTo>
                    <a:pt x="27187" y="1869"/>
                  </a:lnTo>
                  <a:lnTo>
                    <a:pt x="1344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3908;p83">
              <a:extLst>
                <a:ext uri="{FF2B5EF4-FFF2-40B4-BE49-F238E27FC236}">
                  <a16:creationId xmlns:a16="http://schemas.microsoft.com/office/drawing/2014/main" id="{BE4E3DAC-7B2D-4ACF-9162-91E8162FC4E2}"/>
                </a:ext>
              </a:extLst>
            </p:cNvPr>
            <p:cNvSpPr/>
            <p:nvPr/>
          </p:nvSpPr>
          <p:spPr>
            <a:xfrm>
              <a:off x="2933353" y="3446726"/>
              <a:ext cx="419108" cy="982765"/>
            </a:xfrm>
            <a:custGeom>
              <a:avLst/>
              <a:gdLst/>
              <a:ahLst/>
              <a:cxnLst/>
              <a:rect l="l" t="t" r="r" b="b"/>
              <a:pathLst>
                <a:path w="36460" h="85495" extrusionOk="0">
                  <a:moveTo>
                    <a:pt x="2869" y="0"/>
                  </a:moveTo>
                  <a:cubicBezTo>
                    <a:pt x="2702" y="0"/>
                    <a:pt x="1" y="7306"/>
                    <a:pt x="367" y="12342"/>
                  </a:cubicBezTo>
                  <a:cubicBezTo>
                    <a:pt x="568" y="14611"/>
                    <a:pt x="1335" y="16779"/>
                    <a:pt x="2636" y="18647"/>
                  </a:cubicBezTo>
                  <a:cubicBezTo>
                    <a:pt x="3770" y="20281"/>
                    <a:pt x="5338" y="22583"/>
                    <a:pt x="5705" y="23117"/>
                  </a:cubicBezTo>
                  <a:cubicBezTo>
                    <a:pt x="6272" y="23984"/>
                    <a:pt x="18847" y="45033"/>
                    <a:pt x="18847" y="45033"/>
                  </a:cubicBezTo>
                  <a:cubicBezTo>
                    <a:pt x="20448" y="52805"/>
                    <a:pt x="26353" y="85495"/>
                    <a:pt x="26353" y="85495"/>
                  </a:cubicBezTo>
                  <a:lnTo>
                    <a:pt x="36460" y="84427"/>
                  </a:lnTo>
                  <a:lnTo>
                    <a:pt x="30722" y="42798"/>
                  </a:lnTo>
                  <a:cubicBezTo>
                    <a:pt x="30622" y="41697"/>
                    <a:pt x="30389" y="40629"/>
                    <a:pt x="30055" y="39595"/>
                  </a:cubicBezTo>
                  <a:lnTo>
                    <a:pt x="20615" y="11308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3909;p83">
              <a:extLst>
                <a:ext uri="{FF2B5EF4-FFF2-40B4-BE49-F238E27FC236}">
                  <a16:creationId xmlns:a16="http://schemas.microsoft.com/office/drawing/2014/main" id="{029BE32A-D61B-4CD9-9420-E31F013F2589}"/>
                </a:ext>
              </a:extLst>
            </p:cNvPr>
            <p:cNvSpPr/>
            <p:nvPr/>
          </p:nvSpPr>
          <p:spPr>
            <a:xfrm>
              <a:off x="2765021" y="3143810"/>
              <a:ext cx="420648" cy="1204779"/>
            </a:xfrm>
            <a:custGeom>
              <a:avLst/>
              <a:gdLst/>
              <a:ahLst/>
              <a:cxnLst/>
              <a:rect l="l" t="t" r="r" b="b"/>
              <a:pathLst>
                <a:path w="36594" h="104809" extrusionOk="0">
                  <a:moveTo>
                    <a:pt x="25619" y="0"/>
                  </a:moveTo>
                  <a:cubicBezTo>
                    <a:pt x="25619" y="0"/>
                    <a:pt x="20682" y="1368"/>
                    <a:pt x="18981" y="3336"/>
                  </a:cubicBezTo>
                  <a:cubicBezTo>
                    <a:pt x="18981" y="3336"/>
                    <a:pt x="16913" y="5871"/>
                    <a:pt x="16879" y="8273"/>
                  </a:cubicBezTo>
                  <a:cubicBezTo>
                    <a:pt x="16879" y="10674"/>
                    <a:pt x="15745" y="22116"/>
                    <a:pt x="15011" y="28754"/>
                  </a:cubicBezTo>
                  <a:cubicBezTo>
                    <a:pt x="14778" y="30655"/>
                    <a:pt x="13944" y="33924"/>
                    <a:pt x="13310" y="36159"/>
                  </a:cubicBezTo>
                  <a:cubicBezTo>
                    <a:pt x="12810" y="37927"/>
                    <a:pt x="12410" y="39695"/>
                    <a:pt x="12109" y="41496"/>
                  </a:cubicBezTo>
                  <a:cubicBezTo>
                    <a:pt x="10975" y="48034"/>
                    <a:pt x="8073" y="63979"/>
                    <a:pt x="6205" y="68182"/>
                  </a:cubicBezTo>
                  <a:cubicBezTo>
                    <a:pt x="3837" y="73519"/>
                    <a:pt x="1" y="93700"/>
                    <a:pt x="1168" y="97370"/>
                  </a:cubicBezTo>
                  <a:cubicBezTo>
                    <a:pt x="2369" y="101072"/>
                    <a:pt x="28154" y="104808"/>
                    <a:pt x="28154" y="104808"/>
                  </a:cubicBezTo>
                  <a:cubicBezTo>
                    <a:pt x="28154" y="104808"/>
                    <a:pt x="29622" y="80624"/>
                    <a:pt x="31123" y="74553"/>
                  </a:cubicBezTo>
                  <a:cubicBezTo>
                    <a:pt x="32591" y="68482"/>
                    <a:pt x="35693" y="55140"/>
                    <a:pt x="36160" y="47267"/>
                  </a:cubicBezTo>
                  <a:cubicBezTo>
                    <a:pt x="36594" y="39428"/>
                    <a:pt x="36460" y="25785"/>
                    <a:pt x="33925" y="17346"/>
                  </a:cubicBezTo>
                  <a:cubicBezTo>
                    <a:pt x="31423" y="8873"/>
                    <a:pt x="25619" y="0"/>
                    <a:pt x="25619" y="0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3910;p83">
              <a:extLst>
                <a:ext uri="{FF2B5EF4-FFF2-40B4-BE49-F238E27FC236}">
                  <a16:creationId xmlns:a16="http://schemas.microsoft.com/office/drawing/2014/main" id="{C531ACF4-03A6-49E3-B036-B727F2BA7C29}"/>
                </a:ext>
              </a:extLst>
            </p:cNvPr>
            <p:cNvSpPr/>
            <p:nvPr/>
          </p:nvSpPr>
          <p:spPr>
            <a:xfrm>
              <a:off x="3059120" y="3197492"/>
              <a:ext cx="121950" cy="485054"/>
            </a:xfrm>
            <a:custGeom>
              <a:avLst/>
              <a:gdLst/>
              <a:ahLst/>
              <a:cxnLst/>
              <a:rect l="l" t="t" r="r" b="b"/>
              <a:pathLst>
                <a:path w="10609" h="42197" extrusionOk="0">
                  <a:moveTo>
                    <a:pt x="1368" y="0"/>
                  </a:moveTo>
                  <a:cubicBezTo>
                    <a:pt x="1368" y="33"/>
                    <a:pt x="1368" y="67"/>
                    <a:pt x="1335" y="134"/>
                  </a:cubicBezTo>
                  <a:lnTo>
                    <a:pt x="1302" y="467"/>
                  </a:lnTo>
                  <a:cubicBezTo>
                    <a:pt x="1235" y="801"/>
                    <a:pt x="1168" y="1234"/>
                    <a:pt x="1068" y="1801"/>
                  </a:cubicBezTo>
                  <a:cubicBezTo>
                    <a:pt x="901" y="3002"/>
                    <a:pt x="668" y="4703"/>
                    <a:pt x="334" y="6772"/>
                  </a:cubicBezTo>
                  <a:cubicBezTo>
                    <a:pt x="268" y="7305"/>
                    <a:pt x="201" y="7839"/>
                    <a:pt x="101" y="8406"/>
                  </a:cubicBezTo>
                  <a:cubicBezTo>
                    <a:pt x="1" y="9040"/>
                    <a:pt x="1" y="9640"/>
                    <a:pt x="67" y="10241"/>
                  </a:cubicBezTo>
                  <a:cubicBezTo>
                    <a:pt x="101" y="10574"/>
                    <a:pt x="234" y="10875"/>
                    <a:pt x="401" y="11175"/>
                  </a:cubicBezTo>
                  <a:cubicBezTo>
                    <a:pt x="601" y="11442"/>
                    <a:pt x="868" y="11675"/>
                    <a:pt x="1168" y="11809"/>
                  </a:cubicBezTo>
                  <a:cubicBezTo>
                    <a:pt x="1502" y="11975"/>
                    <a:pt x="1835" y="12042"/>
                    <a:pt x="2136" y="12175"/>
                  </a:cubicBezTo>
                  <a:cubicBezTo>
                    <a:pt x="2436" y="12276"/>
                    <a:pt x="2736" y="12476"/>
                    <a:pt x="2903" y="12709"/>
                  </a:cubicBezTo>
                  <a:cubicBezTo>
                    <a:pt x="3003" y="12843"/>
                    <a:pt x="3070" y="13009"/>
                    <a:pt x="3070" y="13176"/>
                  </a:cubicBezTo>
                  <a:cubicBezTo>
                    <a:pt x="3103" y="13343"/>
                    <a:pt x="3070" y="13510"/>
                    <a:pt x="3036" y="13677"/>
                  </a:cubicBezTo>
                  <a:cubicBezTo>
                    <a:pt x="2936" y="14010"/>
                    <a:pt x="2803" y="14344"/>
                    <a:pt x="2636" y="14611"/>
                  </a:cubicBezTo>
                  <a:cubicBezTo>
                    <a:pt x="2169" y="15244"/>
                    <a:pt x="1802" y="15911"/>
                    <a:pt x="1535" y="16612"/>
                  </a:cubicBezTo>
                  <a:cubicBezTo>
                    <a:pt x="1068" y="18146"/>
                    <a:pt x="1168" y="19814"/>
                    <a:pt x="1802" y="21282"/>
                  </a:cubicBezTo>
                  <a:cubicBezTo>
                    <a:pt x="2069" y="22049"/>
                    <a:pt x="2436" y="22783"/>
                    <a:pt x="2903" y="23450"/>
                  </a:cubicBezTo>
                  <a:cubicBezTo>
                    <a:pt x="3336" y="24084"/>
                    <a:pt x="3803" y="24718"/>
                    <a:pt x="4304" y="25285"/>
                  </a:cubicBezTo>
                  <a:cubicBezTo>
                    <a:pt x="5304" y="26486"/>
                    <a:pt x="6305" y="27553"/>
                    <a:pt x="7172" y="28621"/>
                  </a:cubicBezTo>
                  <a:cubicBezTo>
                    <a:pt x="7973" y="29655"/>
                    <a:pt x="8674" y="30789"/>
                    <a:pt x="9141" y="32023"/>
                  </a:cubicBezTo>
                  <a:cubicBezTo>
                    <a:pt x="9574" y="33124"/>
                    <a:pt x="9874" y="34225"/>
                    <a:pt x="10041" y="35359"/>
                  </a:cubicBezTo>
                  <a:cubicBezTo>
                    <a:pt x="10308" y="37027"/>
                    <a:pt x="10475" y="38694"/>
                    <a:pt x="10542" y="40362"/>
                  </a:cubicBezTo>
                  <a:cubicBezTo>
                    <a:pt x="10575" y="40963"/>
                    <a:pt x="10608" y="41396"/>
                    <a:pt x="10608" y="41730"/>
                  </a:cubicBezTo>
                  <a:cubicBezTo>
                    <a:pt x="10608" y="41396"/>
                    <a:pt x="10608" y="40929"/>
                    <a:pt x="10608" y="40362"/>
                  </a:cubicBezTo>
                  <a:cubicBezTo>
                    <a:pt x="10575" y="38694"/>
                    <a:pt x="10441" y="36993"/>
                    <a:pt x="10175" y="35359"/>
                  </a:cubicBezTo>
                  <a:cubicBezTo>
                    <a:pt x="10008" y="34191"/>
                    <a:pt x="9708" y="33090"/>
                    <a:pt x="9307" y="31990"/>
                  </a:cubicBezTo>
                  <a:cubicBezTo>
                    <a:pt x="8807" y="30722"/>
                    <a:pt x="8140" y="29555"/>
                    <a:pt x="7306" y="28487"/>
                  </a:cubicBezTo>
                  <a:cubicBezTo>
                    <a:pt x="6439" y="27386"/>
                    <a:pt x="5438" y="26319"/>
                    <a:pt x="4437" y="25151"/>
                  </a:cubicBezTo>
                  <a:cubicBezTo>
                    <a:pt x="3403" y="23984"/>
                    <a:pt x="2569" y="22650"/>
                    <a:pt x="1969" y="21215"/>
                  </a:cubicBezTo>
                  <a:cubicBezTo>
                    <a:pt x="1368" y="19781"/>
                    <a:pt x="1302" y="18146"/>
                    <a:pt x="1735" y="16645"/>
                  </a:cubicBezTo>
                  <a:cubicBezTo>
                    <a:pt x="2002" y="15978"/>
                    <a:pt x="2369" y="15311"/>
                    <a:pt x="2803" y="14711"/>
                  </a:cubicBezTo>
                  <a:cubicBezTo>
                    <a:pt x="3003" y="14410"/>
                    <a:pt x="3136" y="14077"/>
                    <a:pt x="3236" y="13710"/>
                  </a:cubicBezTo>
                  <a:cubicBezTo>
                    <a:pt x="3303" y="13510"/>
                    <a:pt x="3303" y="13310"/>
                    <a:pt x="3270" y="13143"/>
                  </a:cubicBezTo>
                  <a:cubicBezTo>
                    <a:pt x="3270" y="12943"/>
                    <a:pt x="3203" y="12776"/>
                    <a:pt x="3070" y="12609"/>
                  </a:cubicBezTo>
                  <a:cubicBezTo>
                    <a:pt x="2869" y="12309"/>
                    <a:pt x="2569" y="12075"/>
                    <a:pt x="2202" y="11975"/>
                  </a:cubicBezTo>
                  <a:cubicBezTo>
                    <a:pt x="1869" y="11842"/>
                    <a:pt x="1568" y="11775"/>
                    <a:pt x="1268" y="11642"/>
                  </a:cubicBezTo>
                  <a:cubicBezTo>
                    <a:pt x="968" y="11508"/>
                    <a:pt x="735" y="11308"/>
                    <a:pt x="568" y="11041"/>
                  </a:cubicBezTo>
                  <a:cubicBezTo>
                    <a:pt x="401" y="10808"/>
                    <a:pt x="301" y="10508"/>
                    <a:pt x="234" y="10207"/>
                  </a:cubicBezTo>
                  <a:cubicBezTo>
                    <a:pt x="167" y="9640"/>
                    <a:pt x="201" y="9040"/>
                    <a:pt x="268" y="8439"/>
                  </a:cubicBezTo>
                  <a:cubicBezTo>
                    <a:pt x="368" y="7872"/>
                    <a:pt x="434" y="7339"/>
                    <a:pt x="501" y="6805"/>
                  </a:cubicBezTo>
                  <a:cubicBezTo>
                    <a:pt x="768" y="4703"/>
                    <a:pt x="1001" y="3002"/>
                    <a:pt x="1168" y="1835"/>
                  </a:cubicBezTo>
                  <a:cubicBezTo>
                    <a:pt x="1235" y="1234"/>
                    <a:pt x="1302" y="801"/>
                    <a:pt x="1335" y="467"/>
                  </a:cubicBezTo>
                  <a:cubicBezTo>
                    <a:pt x="1368" y="334"/>
                    <a:pt x="1368" y="200"/>
                    <a:pt x="1368" y="134"/>
                  </a:cubicBezTo>
                  <a:cubicBezTo>
                    <a:pt x="1368" y="67"/>
                    <a:pt x="1368" y="33"/>
                    <a:pt x="1368" y="0"/>
                  </a:cubicBezTo>
                  <a:close/>
                  <a:moveTo>
                    <a:pt x="10608" y="42097"/>
                  </a:moveTo>
                  <a:cubicBezTo>
                    <a:pt x="10575" y="42130"/>
                    <a:pt x="10575" y="42164"/>
                    <a:pt x="10608" y="42197"/>
                  </a:cubicBezTo>
                  <a:cubicBezTo>
                    <a:pt x="10608" y="42197"/>
                    <a:pt x="10608" y="42171"/>
                    <a:pt x="10608" y="4209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3911;p83">
              <a:extLst>
                <a:ext uri="{FF2B5EF4-FFF2-40B4-BE49-F238E27FC236}">
                  <a16:creationId xmlns:a16="http://schemas.microsoft.com/office/drawing/2014/main" id="{BE9BD8C2-84B3-4382-8626-A47A5F796582}"/>
                </a:ext>
              </a:extLst>
            </p:cNvPr>
            <p:cNvSpPr/>
            <p:nvPr/>
          </p:nvSpPr>
          <p:spPr>
            <a:xfrm>
              <a:off x="3139263" y="3718054"/>
              <a:ext cx="19185" cy="17001"/>
            </a:xfrm>
            <a:custGeom>
              <a:avLst/>
              <a:gdLst/>
              <a:ahLst/>
              <a:cxnLst/>
              <a:rect l="l" t="t" r="r" b="b"/>
              <a:pathLst>
                <a:path w="1669" h="1479" extrusionOk="0">
                  <a:moveTo>
                    <a:pt x="741" y="134"/>
                  </a:moveTo>
                  <a:cubicBezTo>
                    <a:pt x="794" y="134"/>
                    <a:pt x="847" y="138"/>
                    <a:pt x="901" y="147"/>
                  </a:cubicBezTo>
                  <a:cubicBezTo>
                    <a:pt x="1101" y="213"/>
                    <a:pt x="1268" y="347"/>
                    <a:pt x="1301" y="547"/>
                  </a:cubicBezTo>
                  <a:cubicBezTo>
                    <a:pt x="1423" y="937"/>
                    <a:pt x="1099" y="1256"/>
                    <a:pt x="760" y="1256"/>
                  </a:cubicBezTo>
                  <a:cubicBezTo>
                    <a:pt x="635" y="1256"/>
                    <a:pt x="508" y="1213"/>
                    <a:pt x="401" y="1114"/>
                  </a:cubicBezTo>
                  <a:cubicBezTo>
                    <a:pt x="267" y="981"/>
                    <a:pt x="200" y="780"/>
                    <a:pt x="234" y="580"/>
                  </a:cubicBezTo>
                  <a:cubicBezTo>
                    <a:pt x="291" y="410"/>
                    <a:pt x="372" y="263"/>
                    <a:pt x="498" y="162"/>
                  </a:cubicBezTo>
                  <a:lnTo>
                    <a:pt x="498" y="162"/>
                  </a:lnTo>
                  <a:cubicBezTo>
                    <a:pt x="575" y="144"/>
                    <a:pt x="657" y="134"/>
                    <a:pt x="741" y="134"/>
                  </a:cubicBezTo>
                  <a:close/>
                  <a:moveTo>
                    <a:pt x="801" y="0"/>
                  </a:moveTo>
                  <a:cubicBezTo>
                    <a:pt x="681" y="0"/>
                    <a:pt x="565" y="31"/>
                    <a:pt x="467" y="80"/>
                  </a:cubicBezTo>
                  <a:cubicBezTo>
                    <a:pt x="409" y="119"/>
                    <a:pt x="373" y="157"/>
                    <a:pt x="354" y="183"/>
                  </a:cubicBezTo>
                  <a:lnTo>
                    <a:pt x="354" y="183"/>
                  </a:lnTo>
                  <a:cubicBezTo>
                    <a:pt x="237" y="278"/>
                    <a:pt x="130" y="400"/>
                    <a:pt x="100" y="547"/>
                  </a:cubicBezTo>
                  <a:cubicBezTo>
                    <a:pt x="0" y="780"/>
                    <a:pt x="67" y="1081"/>
                    <a:pt x="267" y="1247"/>
                  </a:cubicBezTo>
                  <a:cubicBezTo>
                    <a:pt x="429" y="1409"/>
                    <a:pt x="617" y="1478"/>
                    <a:pt x="798" y="1478"/>
                  </a:cubicBezTo>
                  <a:cubicBezTo>
                    <a:pt x="1255" y="1478"/>
                    <a:pt x="1668" y="1039"/>
                    <a:pt x="1501" y="514"/>
                  </a:cubicBezTo>
                  <a:cubicBezTo>
                    <a:pt x="1435" y="247"/>
                    <a:pt x="1201" y="47"/>
                    <a:pt x="934" y="13"/>
                  </a:cubicBezTo>
                  <a:cubicBezTo>
                    <a:pt x="890" y="4"/>
                    <a:pt x="845" y="0"/>
                    <a:pt x="8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3912;p83">
              <a:extLst>
                <a:ext uri="{FF2B5EF4-FFF2-40B4-BE49-F238E27FC236}">
                  <a16:creationId xmlns:a16="http://schemas.microsoft.com/office/drawing/2014/main" id="{F03F15C7-6922-402C-B7B3-2339F113ADB9}"/>
                </a:ext>
              </a:extLst>
            </p:cNvPr>
            <p:cNvSpPr/>
            <p:nvPr/>
          </p:nvSpPr>
          <p:spPr>
            <a:xfrm>
              <a:off x="3107169" y="3883065"/>
              <a:ext cx="19484" cy="17013"/>
            </a:xfrm>
            <a:custGeom>
              <a:avLst/>
              <a:gdLst/>
              <a:ahLst/>
              <a:cxnLst/>
              <a:rect l="l" t="t" r="r" b="b"/>
              <a:pathLst>
                <a:path w="1695" h="1480" extrusionOk="0">
                  <a:moveTo>
                    <a:pt x="764" y="155"/>
                  </a:moveTo>
                  <a:cubicBezTo>
                    <a:pt x="817" y="155"/>
                    <a:pt x="871" y="160"/>
                    <a:pt x="924" y="169"/>
                  </a:cubicBezTo>
                  <a:cubicBezTo>
                    <a:pt x="1124" y="202"/>
                    <a:pt x="1291" y="369"/>
                    <a:pt x="1325" y="569"/>
                  </a:cubicBezTo>
                  <a:cubicBezTo>
                    <a:pt x="1391" y="802"/>
                    <a:pt x="1291" y="1036"/>
                    <a:pt x="1091" y="1203"/>
                  </a:cubicBezTo>
                  <a:cubicBezTo>
                    <a:pt x="1016" y="1240"/>
                    <a:pt x="932" y="1259"/>
                    <a:pt x="847" y="1259"/>
                  </a:cubicBezTo>
                  <a:cubicBezTo>
                    <a:pt x="705" y="1259"/>
                    <a:pt x="562" y="1207"/>
                    <a:pt x="457" y="1103"/>
                  </a:cubicBezTo>
                  <a:cubicBezTo>
                    <a:pt x="291" y="1003"/>
                    <a:pt x="224" y="769"/>
                    <a:pt x="257" y="602"/>
                  </a:cubicBezTo>
                  <a:cubicBezTo>
                    <a:pt x="310" y="442"/>
                    <a:pt x="406" y="304"/>
                    <a:pt x="511" y="186"/>
                  </a:cubicBezTo>
                  <a:lnTo>
                    <a:pt x="511" y="186"/>
                  </a:lnTo>
                  <a:cubicBezTo>
                    <a:pt x="592" y="167"/>
                    <a:pt x="677" y="155"/>
                    <a:pt x="764" y="155"/>
                  </a:cubicBezTo>
                  <a:close/>
                  <a:moveTo>
                    <a:pt x="791" y="0"/>
                  </a:moveTo>
                  <a:cubicBezTo>
                    <a:pt x="677" y="0"/>
                    <a:pt x="577" y="37"/>
                    <a:pt x="491" y="102"/>
                  </a:cubicBezTo>
                  <a:cubicBezTo>
                    <a:pt x="443" y="134"/>
                    <a:pt x="410" y="165"/>
                    <a:pt x="389" y="190"/>
                  </a:cubicBezTo>
                  <a:lnTo>
                    <a:pt x="389" y="190"/>
                  </a:lnTo>
                  <a:cubicBezTo>
                    <a:pt x="22" y="433"/>
                    <a:pt x="0" y="946"/>
                    <a:pt x="324" y="1269"/>
                  </a:cubicBezTo>
                  <a:cubicBezTo>
                    <a:pt x="470" y="1416"/>
                    <a:pt x="644" y="1479"/>
                    <a:pt x="815" y="1479"/>
                  </a:cubicBezTo>
                  <a:cubicBezTo>
                    <a:pt x="1266" y="1479"/>
                    <a:pt x="1694" y="1035"/>
                    <a:pt x="1525" y="502"/>
                  </a:cubicBezTo>
                  <a:cubicBezTo>
                    <a:pt x="1458" y="235"/>
                    <a:pt x="1225" y="69"/>
                    <a:pt x="991" y="35"/>
                  </a:cubicBezTo>
                  <a:cubicBezTo>
                    <a:pt x="920" y="12"/>
                    <a:pt x="853" y="0"/>
                    <a:pt x="7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3913;p83">
              <a:extLst>
                <a:ext uri="{FF2B5EF4-FFF2-40B4-BE49-F238E27FC236}">
                  <a16:creationId xmlns:a16="http://schemas.microsoft.com/office/drawing/2014/main" id="{50483369-1724-469C-9C47-A109D377BC01}"/>
                </a:ext>
              </a:extLst>
            </p:cNvPr>
            <p:cNvSpPr/>
            <p:nvPr/>
          </p:nvSpPr>
          <p:spPr>
            <a:xfrm>
              <a:off x="2932583" y="3679086"/>
              <a:ext cx="177931" cy="182265"/>
            </a:xfrm>
            <a:custGeom>
              <a:avLst/>
              <a:gdLst/>
              <a:ahLst/>
              <a:cxnLst/>
              <a:rect l="l" t="t" r="r" b="b"/>
              <a:pathLst>
                <a:path w="15479" h="15856" extrusionOk="0">
                  <a:moveTo>
                    <a:pt x="15479" y="1"/>
                  </a:moveTo>
                  <a:cubicBezTo>
                    <a:pt x="15479" y="1"/>
                    <a:pt x="15445" y="34"/>
                    <a:pt x="15412" y="134"/>
                  </a:cubicBezTo>
                  <a:cubicBezTo>
                    <a:pt x="15412" y="234"/>
                    <a:pt x="15378" y="368"/>
                    <a:pt x="15378" y="534"/>
                  </a:cubicBezTo>
                  <a:cubicBezTo>
                    <a:pt x="15312" y="935"/>
                    <a:pt x="15245" y="1435"/>
                    <a:pt x="15145" y="2102"/>
                  </a:cubicBezTo>
                  <a:cubicBezTo>
                    <a:pt x="14978" y="3470"/>
                    <a:pt x="14711" y="5438"/>
                    <a:pt x="14311" y="7873"/>
                  </a:cubicBezTo>
                  <a:cubicBezTo>
                    <a:pt x="14111" y="9074"/>
                    <a:pt x="13911" y="10408"/>
                    <a:pt x="13611" y="11809"/>
                  </a:cubicBezTo>
                  <a:cubicBezTo>
                    <a:pt x="13444" y="12510"/>
                    <a:pt x="13244" y="13244"/>
                    <a:pt x="13010" y="13944"/>
                  </a:cubicBezTo>
                  <a:cubicBezTo>
                    <a:pt x="12877" y="14278"/>
                    <a:pt x="12576" y="14545"/>
                    <a:pt x="12243" y="14678"/>
                  </a:cubicBezTo>
                  <a:cubicBezTo>
                    <a:pt x="11876" y="14845"/>
                    <a:pt x="11509" y="14978"/>
                    <a:pt x="11109" y="15045"/>
                  </a:cubicBezTo>
                  <a:cubicBezTo>
                    <a:pt x="9474" y="15378"/>
                    <a:pt x="7806" y="15579"/>
                    <a:pt x="6105" y="15612"/>
                  </a:cubicBezTo>
                  <a:cubicBezTo>
                    <a:pt x="5467" y="15636"/>
                    <a:pt x="4825" y="15647"/>
                    <a:pt x="4181" y="15647"/>
                  </a:cubicBezTo>
                  <a:cubicBezTo>
                    <a:pt x="3008" y="15647"/>
                    <a:pt x="1831" y="15610"/>
                    <a:pt x="668" y="15545"/>
                  </a:cubicBezTo>
                  <a:lnTo>
                    <a:pt x="434" y="15512"/>
                  </a:lnTo>
                  <a:cubicBezTo>
                    <a:pt x="401" y="15512"/>
                    <a:pt x="401" y="15479"/>
                    <a:pt x="368" y="15445"/>
                  </a:cubicBezTo>
                  <a:cubicBezTo>
                    <a:pt x="301" y="15312"/>
                    <a:pt x="268" y="15178"/>
                    <a:pt x="268" y="15045"/>
                  </a:cubicBezTo>
                  <a:cubicBezTo>
                    <a:pt x="234" y="14745"/>
                    <a:pt x="201" y="14478"/>
                    <a:pt x="234" y="14178"/>
                  </a:cubicBezTo>
                  <a:cubicBezTo>
                    <a:pt x="234" y="13577"/>
                    <a:pt x="301" y="13010"/>
                    <a:pt x="368" y="12410"/>
                  </a:cubicBezTo>
                  <a:cubicBezTo>
                    <a:pt x="501" y="11275"/>
                    <a:pt x="668" y="10141"/>
                    <a:pt x="868" y="9041"/>
                  </a:cubicBezTo>
                  <a:cubicBezTo>
                    <a:pt x="1231" y="6863"/>
                    <a:pt x="1626" y="4816"/>
                    <a:pt x="2022" y="2965"/>
                  </a:cubicBezTo>
                  <a:lnTo>
                    <a:pt x="2022" y="2965"/>
                  </a:lnTo>
                  <a:cubicBezTo>
                    <a:pt x="5340" y="2663"/>
                    <a:pt x="8624" y="2064"/>
                    <a:pt x="11843" y="1202"/>
                  </a:cubicBezTo>
                  <a:cubicBezTo>
                    <a:pt x="13010" y="868"/>
                    <a:pt x="13944" y="568"/>
                    <a:pt x="14545" y="368"/>
                  </a:cubicBezTo>
                  <a:cubicBezTo>
                    <a:pt x="14845" y="234"/>
                    <a:pt x="15078" y="168"/>
                    <a:pt x="15245" y="101"/>
                  </a:cubicBezTo>
                  <a:lnTo>
                    <a:pt x="15412" y="34"/>
                  </a:lnTo>
                  <a:lnTo>
                    <a:pt x="15478" y="1"/>
                  </a:lnTo>
                  <a:lnTo>
                    <a:pt x="15478" y="1"/>
                  </a:lnTo>
                  <a:cubicBezTo>
                    <a:pt x="15412" y="34"/>
                    <a:pt x="15312" y="34"/>
                    <a:pt x="15245" y="67"/>
                  </a:cubicBezTo>
                  <a:lnTo>
                    <a:pt x="14545" y="301"/>
                  </a:lnTo>
                  <a:cubicBezTo>
                    <a:pt x="13911" y="468"/>
                    <a:pt x="13010" y="768"/>
                    <a:pt x="11809" y="1068"/>
                  </a:cubicBezTo>
                  <a:cubicBezTo>
                    <a:pt x="8574" y="1935"/>
                    <a:pt x="5271" y="2503"/>
                    <a:pt x="1969" y="2803"/>
                  </a:cubicBezTo>
                  <a:lnTo>
                    <a:pt x="1869" y="2803"/>
                  </a:lnTo>
                  <a:lnTo>
                    <a:pt x="1869" y="2869"/>
                  </a:lnTo>
                  <a:cubicBezTo>
                    <a:pt x="1435" y="4737"/>
                    <a:pt x="1035" y="6806"/>
                    <a:pt x="668" y="9007"/>
                  </a:cubicBezTo>
                  <a:cubicBezTo>
                    <a:pt x="468" y="10108"/>
                    <a:pt x="301" y="11242"/>
                    <a:pt x="168" y="12410"/>
                  </a:cubicBezTo>
                  <a:cubicBezTo>
                    <a:pt x="101" y="12977"/>
                    <a:pt x="1" y="13577"/>
                    <a:pt x="1" y="14178"/>
                  </a:cubicBezTo>
                  <a:cubicBezTo>
                    <a:pt x="1" y="14478"/>
                    <a:pt x="1" y="14778"/>
                    <a:pt x="34" y="15078"/>
                  </a:cubicBezTo>
                  <a:cubicBezTo>
                    <a:pt x="68" y="15245"/>
                    <a:pt x="101" y="15412"/>
                    <a:pt x="168" y="15545"/>
                  </a:cubicBezTo>
                  <a:cubicBezTo>
                    <a:pt x="201" y="15645"/>
                    <a:pt x="301" y="15712"/>
                    <a:pt x="401" y="15745"/>
                  </a:cubicBezTo>
                  <a:lnTo>
                    <a:pt x="668" y="15745"/>
                  </a:lnTo>
                  <a:cubicBezTo>
                    <a:pt x="1723" y="15824"/>
                    <a:pt x="2790" y="15856"/>
                    <a:pt x="3861" y="15856"/>
                  </a:cubicBezTo>
                  <a:cubicBezTo>
                    <a:pt x="4619" y="15856"/>
                    <a:pt x="5379" y="15840"/>
                    <a:pt x="6139" y="15812"/>
                  </a:cubicBezTo>
                  <a:cubicBezTo>
                    <a:pt x="7840" y="15779"/>
                    <a:pt x="9508" y="15612"/>
                    <a:pt x="11175" y="15245"/>
                  </a:cubicBezTo>
                  <a:cubicBezTo>
                    <a:pt x="11576" y="15145"/>
                    <a:pt x="11976" y="15012"/>
                    <a:pt x="12343" y="14845"/>
                  </a:cubicBezTo>
                  <a:cubicBezTo>
                    <a:pt x="12510" y="14778"/>
                    <a:pt x="12710" y="14645"/>
                    <a:pt x="12843" y="14511"/>
                  </a:cubicBezTo>
                  <a:cubicBezTo>
                    <a:pt x="12943" y="14444"/>
                    <a:pt x="13010" y="14378"/>
                    <a:pt x="13077" y="14278"/>
                  </a:cubicBezTo>
                  <a:cubicBezTo>
                    <a:pt x="13110" y="14211"/>
                    <a:pt x="13144" y="14111"/>
                    <a:pt x="13210" y="14011"/>
                  </a:cubicBezTo>
                  <a:cubicBezTo>
                    <a:pt x="13444" y="13310"/>
                    <a:pt x="13644" y="12576"/>
                    <a:pt x="13811" y="11843"/>
                  </a:cubicBezTo>
                  <a:cubicBezTo>
                    <a:pt x="14078" y="10442"/>
                    <a:pt x="14311" y="9107"/>
                    <a:pt x="14478" y="7873"/>
                  </a:cubicBezTo>
                  <a:cubicBezTo>
                    <a:pt x="14845" y="5471"/>
                    <a:pt x="15112" y="3503"/>
                    <a:pt x="15245" y="2136"/>
                  </a:cubicBezTo>
                  <a:cubicBezTo>
                    <a:pt x="15345" y="1468"/>
                    <a:pt x="15378" y="935"/>
                    <a:pt x="15412" y="568"/>
                  </a:cubicBezTo>
                  <a:cubicBezTo>
                    <a:pt x="15445" y="401"/>
                    <a:pt x="15479" y="234"/>
                    <a:pt x="15479" y="134"/>
                  </a:cubicBezTo>
                  <a:cubicBezTo>
                    <a:pt x="15479" y="101"/>
                    <a:pt x="15479" y="34"/>
                    <a:pt x="154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3914;p83">
              <a:extLst>
                <a:ext uri="{FF2B5EF4-FFF2-40B4-BE49-F238E27FC236}">
                  <a16:creationId xmlns:a16="http://schemas.microsoft.com/office/drawing/2014/main" id="{0FF65C42-C628-402A-A58E-6029149A623F}"/>
                </a:ext>
              </a:extLst>
            </p:cNvPr>
            <p:cNvSpPr/>
            <p:nvPr/>
          </p:nvSpPr>
          <p:spPr>
            <a:xfrm>
              <a:off x="2947929" y="3713985"/>
              <a:ext cx="159516" cy="28829"/>
            </a:xfrm>
            <a:custGeom>
              <a:avLst/>
              <a:gdLst/>
              <a:ahLst/>
              <a:cxnLst/>
              <a:rect l="l" t="t" r="r" b="b"/>
              <a:pathLst>
                <a:path w="13877" h="2508" extrusionOk="0">
                  <a:moveTo>
                    <a:pt x="13877" y="0"/>
                  </a:moveTo>
                  <a:lnTo>
                    <a:pt x="13877" y="0"/>
                  </a:lnTo>
                  <a:cubicBezTo>
                    <a:pt x="13677" y="34"/>
                    <a:pt x="13510" y="100"/>
                    <a:pt x="13343" y="167"/>
                  </a:cubicBezTo>
                  <a:cubicBezTo>
                    <a:pt x="13009" y="300"/>
                    <a:pt x="12509" y="501"/>
                    <a:pt x="11909" y="701"/>
                  </a:cubicBezTo>
                  <a:cubicBezTo>
                    <a:pt x="8740" y="1768"/>
                    <a:pt x="5404" y="2335"/>
                    <a:pt x="2068" y="2335"/>
                  </a:cubicBezTo>
                  <a:cubicBezTo>
                    <a:pt x="1434" y="2335"/>
                    <a:pt x="901" y="2302"/>
                    <a:pt x="567" y="2302"/>
                  </a:cubicBezTo>
                  <a:lnTo>
                    <a:pt x="0" y="2302"/>
                  </a:lnTo>
                  <a:cubicBezTo>
                    <a:pt x="167" y="2369"/>
                    <a:pt x="367" y="2369"/>
                    <a:pt x="534" y="2402"/>
                  </a:cubicBezTo>
                  <a:cubicBezTo>
                    <a:pt x="901" y="2435"/>
                    <a:pt x="1434" y="2502"/>
                    <a:pt x="2068" y="2502"/>
                  </a:cubicBezTo>
                  <a:cubicBezTo>
                    <a:pt x="2246" y="2506"/>
                    <a:pt x="2423" y="2507"/>
                    <a:pt x="2601" y="2507"/>
                  </a:cubicBezTo>
                  <a:cubicBezTo>
                    <a:pt x="5792" y="2507"/>
                    <a:pt x="8972" y="1940"/>
                    <a:pt x="11942" y="834"/>
                  </a:cubicBezTo>
                  <a:cubicBezTo>
                    <a:pt x="12542" y="634"/>
                    <a:pt x="13043" y="434"/>
                    <a:pt x="13376" y="267"/>
                  </a:cubicBezTo>
                  <a:cubicBezTo>
                    <a:pt x="13543" y="200"/>
                    <a:pt x="13710" y="100"/>
                    <a:pt x="138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3915;p83">
              <a:extLst>
                <a:ext uri="{FF2B5EF4-FFF2-40B4-BE49-F238E27FC236}">
                  <a16:creationId xmlns:a16="http://schemas.microsoft.com/office/drawing/2014/main" id="{0E49BAFC-5E4C-4BBA-921C-17948F372A87}"/>
                </a:ext>
              </a:extLst>
            </p:cNvPr>
            <p:cNvSpPr/>
            <p:nvPr/>
          </p:nvSpPr>
          <p:spPr>
            <a:xfrm>
              <a:off x="2838255" y="3163581"/>
              <a:ext cx="235452" cy="415441"/>
            </a:xfrm>
            <a:custGeom>
              <a:avLst/>
              <a:gdLst/>
              <a:ahLst/>
              <a:cxnLst/>
              <a:rect l="l" t="t" r="r" b="b"/>
              <a:pathLst>
                <a:path w="20483" h="36141" extrusionOk="0">
                  <a:moveTo>
                    <a:pt x="14400" y="0"/>
                  </a:moveTo>
                  <a:cubicBezTo>
                    <a:pt x="13983" y="0"/>
                    <a:pt x="13567" y="97"/>
                    <a:pt x="13177" y="282"/>
                  </a:cubicBezTo>
                  <a:cubicBezTo>
                    <a:pt x="12577" y="582"/>
                    <a:pt x="12043" y="1015"/>
                    <a:pt x="11609" y="1549"/>
                  </a:cubicBezTo>
                  <a:cubicBezTo>
                    <a:pt x="11176" y="2049"/>
                    <a:pt x="10775" y="2583"/>
                    <a:pt x="10442" y="3150"/>
                  </a:cubicBezTo>
                  <a:cubicBezTo>
                    <a:pt x="9775" y="4218"/>
                    <a:pt x="9141" y="5352"/>
                    <a:pt x="8607" y="6519"/>
                  </a:cubicBezTo>
                  <a:cubicBezTo>
                    <a:pt x="7573" y="8721"/>
                    <a:pt x="6739" y="10989"/>
                    <a:pt x="6039" y="13291"/>
                  </a:cubicBezTo>
                  <a:cubicBezTo>
                    <a:pt x="5338" y="15526"/>
                    <a:pt x="4771" y="17627"/>
                    <a:pt x="4237" y="19629"/>
                  </a:cubicBezTo>
                  <a:lnTo>
                    <a:pt x="2736" y="25133"/>
                  </a:lnTo>
                  <a:cubicBezTo>
                    <a:pt x="1836" y="28535"/>
                    <a:pt x="1135" y="31270"/>
                    <a:pt x="668" y="33172"/>
                  </a:cubicBezTo>
                  <a:cubicBezTo>
                    <a:pt x="468" y="34106"/>
                    <a:pt x="301" y="34840"/>
                    <a:pt x="168" y="35373"/>
                  </a:cubicBezTo>
                  <a:cubicBezTo>
                    <a:pt x="101" y="35607"/>
                    <a:pt x="68" y="35807"/>
                    <a:pt x="34" y="35940"/>
                  </a:cubicBezTo>
                  <a:lnTo>
                    <a:pt x="1" y="36141"/>
                  </a:lnTo>
                  <a:cubicBezTo>
                    <a:pt x="1" y="36141"/>
                    <a:pt x="34" y="36074"/>
                    <a:pt x="68" y="35940"/>
                  </a:cubicBezTo>
                  <a:cubicBezTo>
                    <a:pt x="101" y="35774"/>
                    <a:pt x="134" y="35607"/>
                    <a:pt x="201" y="35373"/>
                  </a:cubicBezTo>
                  <a:cubicBezTo>
                    <a:pt x="335" y="34840"/>
                    <a:pt x="535" y="34106"/>
                    <a:pt x="768" y="33172"/>
                  </a:cubicBezTo>
                  <a:cubicBezTo>
                    <a:pt x="1235" y="31270"/>
                    <a:pt x="1969" y="28535"/>
                    <a:pt x="2903" y="25166"/>
                  </a:cubicBezTo>
                  <a:cubicBezTo>
                    <a:pt x="3370" y="23498"/>
                    <a:pt x="3870" y="21630"/>
                    <a:pt x="4404" y="19662"/>
                  </a:cubicBezTo>
                  <a:cubicBezTo>
                    <a:pt x="4971" y="17661"/>
                    <a:pt x="5538" y="15559"/>
                    <a:pt x="6239" y="13358"/>
                  </a:cubicBezTo>
                  <a:cubicBezTo>
                    <a:pt x="6906" y="11023"/>
                    <a:pt x="7773" y="8788"/>
                    <a:pt x="8807" y="6586"/>
                  </a:cubicBezTo>
                  <a:cubicBezTo>
                    <a:pt x="9341" y="5452"/>
                    <a:pt x="9941" y="4318"/>
                    <a:pt x="10642" y="3250"/>
                  </a:cubicBezTo>
                  <a:cubicBezTo>
                    <a:pt x="10975" y="2683"/>
                    <a:pt x="11342" y="2183"/>
                    <a:pt x="11776" y="1683"/>
                  </a:cubicBezTo>
                  <a:cubicBezTo>
                    <a:pt x="12176" y="1182"/>
                    <a:pt x="12710" y="782"/>
                    <a:pt x="13277" y="482"/>
                  </a:cubicBezTo>
                  <a:cubicBezTo>
                    <a:pt x="13608" y="306"/>
                    <a:pt x="13973" y="222"/>
                    <a:pt x="14346" y="222"/>
                  </a:cubicBezTo>
                  <a:cubicBezTo>
                    <a:pt x="14612" y="222"/>
                    <a:pt x="14881" y="265"/>
                    <a:pt x="15145" y="348"/>
                  </a:cubicBezTo>
                  <a:cubicBezTo>
                    <a:pt x="15712" y="548"/>
                    <a:pt x="16246" y="915"/>
                    <a:pt x="16646" y="1449"/>
                  </a:cubicBezTo>
                  <a:cubicBezTo>
                    <a:pt x="17413" y="2450"/>
                    <a:pt x="17614" y="3751"/>
                    <a:pt x="17747" y="4985"/>
                  </a:cubicBezTo>
                  <a:cubicBezTo>
                    <a:pt x="17947" y="7487"/>
                    <a:pt x="18181" y="9922"/>
                    <a:pt x="18381" y="12223"/>
                  </a:cubicBezTo>
                  <a:cubicBezTo>
                    <a:pt x="18781" y="16827"/>
                    <a:pt x="19115" y="20996"/>
                    <a:pt x="19448" y="24465"/>
                  </a:cubicBezTo>
                  <a:cubicBezTo>
                    <a:pt x="19782" y="27935"/>
                    <a:pt x="20015" y="30737"/>
                    <a:pt x="20182" y="32705"/>
                  </a:cubicBezTo>
                  <a:lnTo>
                    <a:pt x="20382" y="34940"/>
                  </a:lnTo>
                  <a:cubicBezTo>
                    <a:pt x="20416" y="35207"/>
                    <a:pt x="20416" y="35407"/>
                    <a:pt x="20449" y="35540"/>
                  </a:cubicBezTo>
                  <a:cubicBezTo>
                    <a:pt x="20482" y="35674"/>
                    <a:pt x="20482" y="35740"/>
                    <a:pt x="20482" y="35740"/>
                  </a:cubicBezTo>
                  <a:cubicBezTo>
                    <a:pt x="20482" y="35674"/>
                    <a:pt x="20482" y="35607"/>
                    <a:pt x="20482" y="35540"/>
                  </a:cubicBezTo>
                  <a:cubicBezTo>
                    <a:pt x="20482" y="35407"/>
                    <a:pt x="20449" y="35207"/>
                    <a:pt x="20449" y="34940"/>
                  </a:cubicBezTo>
                  <a:cubicBezTo>
                    <a:pt x="20416" y="34439"/>
                    <a:pt x="20349" y="33672"/>
                    <a:pt x="20282" y="32705"/>
                  </a:cubicBezTo>
                  <a:cubicBezTo>
                    <a:pt x="20115" y="30737"/>
                    <a:pt x="19882" y="27935"/>
                    <a:pt x="19615" y="24432"/>
                  </a:cubicBezTo>
                  <a:cubicBezTo>
                    <a:pt x="19315" y="20963"/>
                    <a:pt x="18948" y="16827"/>
                    <a:pt x="18581" y="12190"/>
                  </a:cubicBezTo>
                  <a:cubicBezTo>
                    <a:pt x="18381" y="9888"/>
                    <a:pt x="18181" y="7487"/>
                    <a:pt x="17980" y="4985"/>
                  </a:cubicBezTo>
                  <a:cubicBezTo>
                    <a:pt x="17847" y="3717"/>
                    <a:pt x="17647" y="2383"/>
                    <a:pt x="16813" y="1316"/>
                  </a:cubicBezTo>
                  <a:cubicBezTo>
                    <a:pt x="16379" y="749"/>
                    <a:pt x="15846" y="348"/>
                    <a:pt x="15178" y="115"/>
                  </a:cubicBezTo>
                  <a:cubicBezTo>
                    <a:pt x="14922" y="38"/>
                    <a:pt x="14661" y="0"/>
                    <a:pt x="1440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3916;p83">
              <a:extLst>
                <a:ext uri="{FF2B5EF4-FFF2-40B4-BE49-F238E27FC236}">
                  <a16:creationId xmlns:a16="http://schemas.microsoft.com/office/drawing/2014/main" id="{8C3E9435-EE57-4D56-85F4-84313E77CF16}"/>
                </a:ext>
              </a:extLst>
            </p:cNvPr>
            <p:cNvSpPr/>
            <p:nvPr/>
          </p:nvSpPr>
          <p:spPr>
            <a:xfrm>
              <a:off x="2789942" y="3562527"/>
              <a:ext cx="294881" cy="213968"/>
            </a:xfrm>
            <a:custGeom>
              <a:avLst/>
              <a:gdLst/>
              <a:ahLst/>
              <a:cxnLst/>
              <a:rect l="l" t="t" r="r" b="b"/>
              <a:pathLst>
                <a:path w="25653" h="18614" extrusionOk="0">
                  <a:moveTo>
                    <a:pt x="3170" y="0"/>
                  </a:moveTo>
                  <a:cubicBezTo>
                    <a:pt x="3036" y="634"/>
                    <a:pt x="1" y="17880"/>
                    <a:pt x="1" y="17880"/>
                  </a:cubicBezTo>
                  <a:lnTo>
                    <a:pt x="22550" y="18613"/>
                  </a:lnTo>
                  <a:lnTo>
                    <a:pt x="25653" y="734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3917;p83">
              <a:extLst>
                <a:ext uri="{FF2B5EF4-FFF2-40B4-BE49-F238E27FC236}">
                  <a16:creationId xmlns:a16="http://schemas.microsoft.com/office/drawing/2014/main" id="{7C9DAF45-9191-4A81-825D-F55E884DE714}"/>
                </a:ext>
              </a:extLst>
            </p:cNvPr>
            <p:cNvSpPr/>
            <p:nvPr/>
          </p:nvSpPr>
          <p:spPr>
            <a:xfrm>
              <a:off x="2828289" y="3565205"/>
              <a:ext cx="253856" cy="68269"/>
            </a:xfrm>
            <a:custGeom>
              <a:avLst/>
              <a:gdLst/>
              <a:ahLst/>
              <a:cxnLst/>
              <a:rect l="l" t="t" r="r" b="b"/>
              <a:pathLst>
                <a:path w="22084" h="5939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67"/>
                    <a:pt x="101" y="134"/>
                    <a:pt x="167" y="201"/>
                  </a:cubicBezTo>
                  <a:cubicBezTo>
                    <a:pt x="268" y="334"/>
                    <a:pt x="468" y="501"/>
                    <a:pt x="701" y="735"/>
                  </a:cubicBezTo>
                  <a:cubicBezTo>
                    <a:pt x="1135" y="1168"/>
                    <a:pt x="1802" y="1769"/>
                    <a:pt x="2703" y="2502"/>
                  </a:cubicBezTo>
                  <a:cubicBezTo>
                    <a:pt x="3703" y="3370"/>
                    <a:pt x="4837" y="4104"/>
                    <a:pt x="6038" y="4704"/>
                  </a:cubicBezTo>
                  <a:cubicBezTo>
                    <a:pt x="7506" y="5438"/>
                    <a:pt x="9107" y="5838"/>
                    <a:pt x="10775" y="5938"/>
                  </a:cubicBezTo>
                  <a:cubicBezTo>
                    <a:pt x="11609" y="5938"/>
                    <a:pt x="12476" y="5838"/>
                    <a:pt x="13277" y="5571"/>
                  </a:cubicBezTo>
                  <a:cubicBezTo>
                    <a:pt x="14044" y="5271"/>
                    <a:pt x="14778" y="4938"/>
                    <a:pt x="15445" y="4637"/>
                  </a:cubicBezTo>
                  <a:cubicBezTo>
                    <a:pt x="16813" y="4004"/>
                    <a:pt x="17980" y="3336"/>
                    <a:pt x="18981" y="2803"/>
                  </a:cubicBezTo>
                  <a:cubicBezTo>
                    <a:pt x="19948" y="2236"/>
                    <a:pt x="20749" y="1735"/>
                    <a:pt x="21283" y="1402"/>
                  </a:cubicBezTo>
                  <a:cubicBezTo>
                    <a:pt x="21549" y="1235"/>
                    <a:pt x="21750" y="1101"/>
                    <a:pt x="21883" y="1001"/>
                  </a:cubicBezTo>
                  <a:cubicBezTo>
                    <a:pt x="21950" y="935"/>
                    <a:pt x="22016" y="901"/>
                    <a:pt x="22083" y="835"/>
                  </a:cubicBezTo>
                  <a:lnTo>
                    <a:pt x="22083" y="835"/>
                  </a:lnTo>
                  <a:cubicBezTo>
                    <a:pt x="21983" y="868"/>
                    <a:pt x="21916" y="901"/>
                    <a:pt x="21850" y="935"/>
                  </a:cubicBezTo>
                  <a:lnTo>
                    <a:pt x="21216" y="1302"/>
                  </a:lnTo>
                  <a:cubicBezTo>
                    <a:pt x="20682" y="1602"/>
                    <a:pt x="19882" y="2069"/>
                    <a:pt x="18881" y="2603"/>
                  </a:cubicBezTo>
                  <a:cubicBezTo>
                    <a:pt x="17880" y="3170"/>
                    <a:pt x="16713" y="3770"/>
                    <a:pt x="15345" y="4404"/>
                  </a:cubicBezTo>
                  <a:cubicBezTo>
                    <a:pt x="14678" y="4737"/>
                    <a:pt x="13944" y="5071"/>
                    <a:pt x="13210" y="5338"/>
                  </a:cubicBezTo>
                  <a:cubicBezTo>
                    <a:pt x="12491" y="5547"/>
                    <a:pt x="11746" y="5676"/>
                    <a:pt x="10997" y="5676"/>
                  </a:cubicBezTo>
                  <a:cubicBezTo>
                    <a:pt x="10912" y="5676"/>
                    <a:pt x="10827" y="5675"/>
                    <a:pt x="10742" y="5671"/>
                  </a:cubicBezTo>
                  <a:cubicBezTo>
                    <a:pt x="9141" y="5605"/>
                    <a:pt x="7573" y="5204"/>
                    <a:pt x="6105" y="4504"/>
                  </a:cubicBezTo>
                  <a:cubicBezTo>
                    <a:pt x="4938" y="3903"/>
                    <a:pt x="3803" y="3203"/>
                    <a:pt x="2769" y="2369"/>
                  </a:cubicBezTo>
                  <a:cubicBezTo>
                    <a:pt x="1902" y="1702"/>
                    <a:pt x="1202" y="1068"/>
                    <a:pt x="735" y="668"/>
                  </a:cubicBezTo>
                  <a:cubicBezTo>
                    <a:pt x="534" y="468"/>
                    <a:pt x="334" y="301"/>
                    <a:pt x="201" y="167"/>
                  </a:cubicBezTo>
                  <a:cubicBezTo>
                    <a:pt x="134" y="101"/>
                    <a:pt x="67" y="67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3918;p83">
              <a:extLst>
                <a:ext uri="{FF2B5EF4-FFF2-40B4-BE49-F238E27FC236}">
                  <a16:creationId xmlns:a16="http://schemas.microsoft.com/office/drawing/2014/main" id="{D63AA08D-E757-4D2B-BC0F-336AAE396D2E}"/>
                </a:ext>
              </a:extLst>
            </p:cNvPr>
            <p:cNvSpPr/>
            <p:nvPr/>
          </p:nvSpPr>
          <p:spPr>
            <a:xfrm>
              <a:off x="3031900" y="3583609"/>
              <a:ext cx="34899" cy="192507"/>
            </a:xfrm>
            <a:custGeom>
              <a:avLst/>
              <a:gdLst/>
              <a:ahLst/>
              <a:cxnLst/>
              <a:rect l="l" t="t" r="r" b="b"/>
              <a:pathLst>
                <a:path w="3036" h="16747" extrusionOk="0">
                  <a:moveTo>
                    <a:pt x="3002" y="1"/>
                  </a:moveTo>
                  <a:cubicBezTo>
                    <a:pt x="2936" y="1"/>
                    <a:pt x="2235" y="3737"/>
                    <a:pt x="1435" y="8373"/>
                  </a:cubicBezTo>
                  <a:cubicBezTo>
                    <a:pt x="634" y="13010"/>
                    <a:pt x="0" y="16746"/>
                    <a:pt x="67" y="16746"/>
                  </a:cubicBezTo>
                  <a:cubicBezTo>
                    <a:pt x="134" y="16746"/>
                    <a:pt x="834" y="13043"/>
                    <a:pt x="1635" y="8373"/>
                  </a:cubicBezTo>
                  <a:cubicBezTo>
                    <a:pt x="2435" y="3737"/>
                    <a:pt x="3036" y="1"/>
                    <a:pt x="30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3919;p83">
              <a:extLst>
                <a:ext uri="{FF2B5EF4-FFF2-40B4-BE49-F238E27FC236}">
                  <a16:creationId xmlns:a16="http://schemas.microsoft.com/office/drawing/2014/main" id="{2DEC3FC8-0349-47B3-86A1-5F0A91BC4BA9}"/>
                </a:ext>
              </a:extLst>
            </p:cNvPr>
            <p:cNvSpPr/>
            <p:nvPr/>
          </p:nvSpPr>
          <p:spPr>
            <a:xfrm>
              <a:off x="2941791" y="3623876"/>
              <a:ext cx="12667" cy="31071"/>
            </a:xfrm>
            <a:custGeom>
              <a:avLst/>
              <a:gdLst/>
              <a:ahLst/>
              <a:cxnLst/>
              <a:rect l="l" t="t" r="r" b="b"/>
              <a:pathLst>
                <a:path w="1102" h="2703" extrusionOk="0">
                  <a:moveTo>
                    <a:pt x="367" y="0"/>
                  </a:moveTo>
                  <a:lnTo>
                    <a:pt x="234" y="134"/>
                  </a:lnTo>
                  <a:cubicBezTo>
                    <a:pt x="167" y="701"/>
                    <a:pt x="100" y="1235"/>
                    <a:pt x="34" y="1802"/>
                  </a:cubicBezTo>
                  <a:cubicBezTo>
                    <a:pt x="0" y="1968"/>
                    <a:pt x="0" y="2135"/>
                    <a:pt x="34" y="2335"/>
                  </a:cubicBezTo>
                  <a:cubicBezTo>
                    <a:pt x="67" y="2502"/>
                    <a:pt x="201" y="2636"/>
                    <a:pt x="401" y="2702"/>
                  </a:cubicBezTo>
                  <a:cubicBezTo>
                    <a:pt x="601" y="2702"/>
                    <a:pt x="801" y="2602"/>
                    <a:pt x="901" y="2402"/>
                  </a:cubicBezTo>
                  <a:cubicBezTo>
                    <a:pt x="968" y="2202"/>
                    <a:pt x="1001" y="2002"/>
                    <a:pt x="1001" y="1802"/>
                  </a:cubicBezTo>
                  <a:cubicBezTo>
                    <a:pt x="1034" y="1201"/>
                    <a:pt x="1068" y="601"/>
                    <a:pt x="11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3920;p83">
              <a:extLst>
                <a:ext uri="{FF2B5EF4-FFF2-40B4-BE49-F238E27FC236}">
                  <a16:creationId xmlns:a16="http://schemas.microsoft.com/office/drawing/2014/main" id="{AA8BE320-F0E2-44A2-B401-5482DF537F82}"/>
                </a:ext>
              </a:extLst>
            </p:cNvPr>
            <p:cNvSpPr/>
            <p:nvPr/>
          </p:nvSpPr>
          <p:spPr>
            <a:xfrm>
              <a:off x="2869706" y="3169053"/>
              <a:ext cx="349322" cy="383508"/>
            </a:xfrm>
            <a:custGeom>
              <a:avLst/>
              <a:gdLst/>
              <a:ahLst/>
              <a:cxnLst/>
              <a:rect l="l" t="t" r="r" b="b"/>
              <a:pathLst>
                <a:path w="30389" h="33363" extrusionOk="0">
                  <a:moveTo>
                    <a:pt x="11750" y="1"/>
                  </a:moveTo>
                  <a:cubicBezTo>
                    <a:pt x="11552" y="1"/>
                    <a:pt x="11349" y="34"/>
                    <a:pt x="11142" y="106"/>
                  </a:cubicBezTo>
                  <a:cubicBezTo>
                    <a:pt x="8606" y="940"/>
                    <a:pt x="8506" y="2708"/>
                    <a:pt x="7439" y="4943"/>
                  </a:cubicBezTo>
                  <a:cubicBezTo>
                    <a:pt x="6638" y="6610"/>
                    <a:pt x="3169" y="16584"/>
                    <a:pt x="1034" y="23556"/>
                  </a:cubicBezTo>
                  <a:cubicBezTo>
                    <a:pt x="0" y="26925"/>
                    <a:pt x="2302" y="30427"/>
                    <a:pt x="5838" y="30828"/>
                  </a:cubicBezTo>
                  <a:lnTo>
                    <a:pt x="29688" y="33363"/>
                  </a:lnTo>
                  <a:lnTo>
                    <a:pt x="30389" y="26124"/>
                  </a:lnTo>
                  <a:lnTo>
                    <a:pt x="11542" y="23289"/>
                  </a:lnTo>
                  <a:cubicBezTo>
                    <a:pt x="11542" y="23289"/>
                    <a:pt x="14511" y="17018"/>
                    <a:pt x="14844" y="10446"/>
                  </a:cubicBezTo>
                  <a:cubicBezTo>
                    <a:pt x="14978" y="8212"/>
                    <a:pt x="14944" y="5977"/>
                    <a:pt x="14711" y="3775"/>
                  </a:cubicBezTo>
                  <a:cubicBezTo>
                    <a:pt x="14533" y="2059"/>
                    <a:pt x="13305" y="1"/>
                    <a:pt x="11750" y="1"/>
                  </a:cubicBezTo>
                  <a:close/>
                </a:path>
              </a:pathLst>
            </a:custGeom>
            <a:solidFill>
              <a:srgbClr val="C5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3921;p83">
              <a:extLst>
                <a:ext uri="{FF2B5EF4-FFF2-40B4-BE49-F238E27FC236}">
                  <a16:creationId xmlns:a16="http://schemas.microsoft.com/office/drawing/2014/main" id="{E69902A4-170E-4B49-9340-DF8F4D03E421}"/>
                </a:ext>
              </a:extLst>
            </p:cNvPr>
            <p:cNvSpPr/>
            <p:nvPr/>
          </p:nvSpPr>
          <p:spPr>
            <a:xfrm>
              <a:off x="2927985" y="3291429"/>
              <a:ext cx="292582" cy="262281"/>
            </a:xfrm>
            <a:custGeom>
              <a:avLst/>
              <a:gdLst/>
              <a:ahLst/>
              <a:cxnLst/>
              <a:rect l="l" t="t" r="r" b="b"/>
              <a:pathLst>
                <a:path w="25453" h="22817" extrusionOk="0">
                  <a:moveTo>
                    <a:pt x="9874" y="1"/>
                  </a:moveTo>
                  <a:cubicBezTo>
                    <a:pt x="9874" y="1"/>
                    <a:pt x="9874" y="67"/>
                    <a:pt x="9841" y="234"/>
                  </a:cubicBezTo>
                  <a:lnTo>
                    <a:pt x="9707" y="901"/>
                  </a:lnTo>
                  <a:cubicBezTo>
                    <a:pt x="9574" y="1502"/>
                    <a:pt x="9374" y="2369"/>
                    <a:pt x="9107" y="3470"/>
                  </a:cubicBezTo>
                  <a:cubicBezTo>
                    <a:pt x="8540" y="5671"/>
                    <a:pt x="7606" y="8807"/>
                    <a:pt x="6372" y="12610"/>
                  </a:cubicBezTo>
                  <a:lnTo>
                    <a:pt x="6338" y="12710"/>
                  </a:lnTo>
                  <a:lnTo>
                    <a:pt x="6438" y="12710"/>
                  </a:lnTo>
                  <a:lnTo>
                    <a:pt x="25211" y="15529"/>
                  </a:lnTo>
                  <a:lnTo>
                    <a:pt x="25211" y="15529"/>
                  </a:lnTo>
                  <a:cubicBezTo>
                    <a:pt x="24983" y="17962"/>
                    <a:pt x="24756" y="20331"/>
                    <a:pt x="24529" y="22574"/>
                  </a:cubicBezTo>
                  <a:lnTo>
                    <a:pt x="24529" y="22574"/>
                  </a:lnTo>
                  <a:cubicBezTo>
                    <a:pt x="17442" y="22043"/>
                    <a:pt x="11283" y="21446"/>
                    <a:pt x="6905" y="20916"/>
                  </a:cubicBezTo>
                  <a:cubicBezTo>
                    <a:pt x="4704" y="20649"/>
                    <a:pt x="2936" y="20415"/>
                    <a:pt x="1735" y="20248"/>
                  </a:cubicBezTo>
                  <a:lnTo>
                    <a:pt x="367" y="20048"/>
                  </a:lnTo>
                  <a:lnTo>
                    <a:pt x="1" y="19982"/>
                  </a:lnTo>
                  <a:lnTo>
                    <a:pt x="367" y="20082"/>
                  </a:lnTo>
                  <a:lnTo>
                    <a:pt x="1768" y="20315"/>
                  </a:lnTo>
                  <a:cubicBezTo>
                    <a:pt x="2969" y="20482"/>
                    <a:pt x="4704" y="20749"/>
                    <a:pt x="6905" y="21049"/>
                  </a:cubicBezTo>
                  <a:cubicBezTo>
                    <a:pt x="11342" y="21616"/>
                    <a:pt x="17513" y="22250"/>
                    <a:pt x="24651" y="22817"/>
                  </a:cubicBezTo>
                  <a:lnTo>
                    <a:pt x="24752" y="22817"/>
                  </a:lnTo>
                  <a:lnTo>
                    <a:pt x="24752" y="22717"/>
                  </a:lnTo>
                  <a:cubicBezTo>
                    <a:pt x="24952" y="20382"/>
                    <a:pt x="25185" y="17947"/>
                    <a:pt x="25452" y="15445"/>
                  </a:cubicBezTo>
                  <a:lnTo>
                    <a:pt x="25452" y="15345"/>
                  </a:lnTo>
                  <a:lnTo>
                    <a:pt x="25352" y="15345"/>
                  </a:lnTo>
                  <a:lnTo>
                    <a:pt x="6576" y="12558"/>
                  </a:lnTo>
                  <a:lnTo>
                    <a:pt x="6576" y="12558"/>
                  </a:lnTo>
                  <a:cubicBezTo>
                    <a:pt x="7759" y="8808"/>
                    <a:pt x="8679" y="5682"/>
                    <a:pt x="9207" y="3503"/>
                  </a:cubicBezTo>
                  <a:cubicBezTo>
                    <a:pt x="9474" y="2402"/>
                    <a:pt x="9641" y="1502"/>
                    <a:pt x="9741" y="935"/>
                  </a:cubicBezTo>
                  <a:cubicBezTo>
                    <a:pt x="9808" y="634"/>
                    <a:pt x="9841" y="401"/>
                    <a:pt x="9874" y="234"/>
                  </a:cubicBezTo>
                  <a:cubicBezTo>
                    <a:pt x="9874" y="67"/>
                    <a:pt x="9874" y="1"/>
                    <a:pt x="98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3922;p83">
              <a:extLst>
                <a:ext uri="{FF2B5EF4-FFF2-40B4-BE49-F238E27FC236}">
                  <a16:creationId xmlns:a16="http://schemas.microsoft.com/office/drawing/2014/main" id="{799EB86C-34F1-43BF-AD3E-94E4BD4ED977}"/>
                </a:ext>
              </a:extLst>
            </p:cNvPr>
            <p:cNvSpPr/>
            <p:nvPr/>
          </p:nvSpPr>
          <p:spPr>
            <a:xfrm>
              <a:off x="3168403" y="3462831"/>
              <a:ext cx="8058" cy="86281"/>
            </a:xfrm>
            <a:custGeom>
              <a:avLst/>
              <a:gdLst/>
              <a:ahLst/>
              <a:cxnLst/>
              <a:rect l="l" t="t" r="r" b="b"/>
              <a:pathLst>
                <a:path w="701" h="7506" extrusionOk="0">
                  <a:moveTo>
                    <a:pt x="701" y="0"/>
                  </a:moveTo>
                  <a:cubicBezTo>
                    <a:pt x="467" y="1235"/>
                    <a:pt x="301" y="2502"/>
                    <a:pt x="234" y="3736"/>
                  </a:cubicBezTo>
                  <a:cubicBezTo>
                    <a:pt x="101" y="5004"/>
                    <a:pt x="0" y="6238"/>
                    <a:pt x="0" y="7506"/>
                  </a:cubicBezTo>
                  <a:cubicBezTo>
                    <a:pt x="234" y="6271"/>
                    <a:pt x="367" y="5004"/>
                    <a:pt x="467" y="3736"/>
                  </a:cubicBezTo>
                  <a:cubicBezTo>
                    <a:pt x="601" y="2502"/>
                    <a:pt x="701" y="1235"/>
                    <a:pt x="7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3923;p83">
              <a:extLst>
                <a:ext uri="{FF2B5EF4-FFF2-40B4-BE49-F238E27FC236}">
                  <a16:creationId xmlns:a16="http://schemas.microsoft.com/office/drawing/2014/main" id="{9E1536D8-932E-4DCD-B7D9-99806BD512CD}"/>
                </a:ext>
              </a:extLst>
            </p:cNvPr>
            <p:cNvSpPr/>
            <p:nvPr/>
          </p:nvSpPr>
          <p:spPr>
            <a:xfrm>
              <a:off x="3187956" y="3475464"/>
              <a:ext cx="14966" cy="14461"/>
            </a:xfrm>
            <a:custGeom>
              <a:avLst/>
              <a:gdLst/>
              <a:ahLst/>
              <a:cxnLst/>
              <a:rect l="l" t="t" r="r" b="b"/>
              <a:pathLst>
                <a:path w="1302" h="1258" extrusionOk="0">
                  <a:moveTo>
                    <a:pt x="620" y="0"/>
                  </a:moveTo>
                  <a:cubicBezTo>
                    <a:pt x="527" y="0"/>
                    <a:pt x="386" y="36"/>
                    <a:pt x="234" y="169"/>
                  </a:cubicBezTo>
                  <a:cubicBezTo>
                    <a:pt x="67" y="302"/>
                    <a:pt x="1" y="502"/>
                    <a:pt x="34" y="703"/>
                  </a:cubicBezTo>
                  <a:cubicBezTo>
                    <a:pt x="73" y="1055"/>
                    <a:pt x="365" y="1258"/>
                    <a:pt x="660" y="1258"/>
                  </a:cubicBezTo>
                  <a:cubicBezTo>
                    <a:pt x="868" y="1258"/>
                    <a:pt x="1077" y="1157"/>
                    <a:pt x="1202" y="936"/>
                  </a:cubicBezTo>
                  <a:cubicBezTo>
                    <a:pt x="1302" y="769"/>
                    <a:pt x="1302" y="502"/>
                    <a:pt x="1168" y="336"/>
                  </a:cubicBezTo>
                  <a:cubicBezTo>
                    <a:pt x="1101" y="236"/>
                    <a:pt x="968" y="169"/>
                    <a:pt x="835" y="136"/>
                  </a:cubicBezTo>
                  <a:cubicBezTo>
                    <a:pt x="801" y="124"/>
                    <a:pt x="775" y="121"/>
                    <a:pt x="756" y="121"/>
                  </a:cubicBezTo>
                  <a:cubicBezTo>
                    <a:pt x="716" y="121"/>
                    <a:pt x="701" y="136"/>
                    <a:pt x="701" y="136"/>
                  </a:cubicBezTo>
                  <a:cubicBezTo>
                    <a:pt x="701" y="169"/>
                    <a:pt x="901" y="169"/>
                    <a:pt x="1035" y="436"/>
                  </a:cubicBezTo>
                  <a:cubicBezTo>
                    <a:pt x="1101" y="536"/>
                    <a:pt x="1101" y="703"/>
                    <a:pt x="1035" y="836"/>
                  </a:cubicBezTo>
                  <a:cubicBezTo>
                    <a:pt x="951" y="975"/>
                    <a:pt x="822" y="1044"/>
                    <a:pt x="665" y="1044"/>
                  </a:cubicBezTo>
                  <a:cubicBezTo>
                    <a:pt x="634" y="1044"/>
                    <a:pt x="601" y="1042"/>
                    <a:pt x="568" y="1036"/>
                  </a:cubicBezTo>
                  <a:cubicBezTo>
                    <a:pt x="401" y="1003"/>
                    <a:pt x="268" y="869"/>
                    <a:pt x="234" y="669"/>
                  </a:cubicBezTo>
                  <a:cubicBezTo>
                    <a:pt x="201" y="536"/>
                    <a:pt x="234" y="369"/>
                    <a:pt x="334" y="269"/>
                  </a:cubicBezTo>
                  <a:cubicBezTo>
                    <a:pt x="534" y="69"/>
                    <a:pt x="701" y="35"/>
                    <a:pt x="735" y="35"/>
                  </a:cubicBezTo>
                  <a:cubicBezTo>
                    <a:pt x="735" y="21"/>
                    <a:pt x="691" y="0"/>
                    <a:pt x="6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3924;p83">
              <a:extLst>
                <a:ext uri="{FF2B5EF4-FFF2-40B4-BE49-F238E27FC236}">
                  <a16:creationId xmlns:a16="http://schemas.microsoft.com/office/drawing/2014/main" id="{E1295E7F-81D3-441F-BDE2-A5B827BCE734}"/>
                </a:ext>
              </a:extLst>
            </p:cNvPr>
            <p:cNvSpPr/>
            <p:nvPr/>
          </p:nvSpPr>
          <p:spPr>
            <a:xfrm>
              <a:off x="3265800" y="3444807"/>
              <a:ext cx="72097" cy="102777"/>
            </a:xfrm>
            <a:custGeom>
              <a:avLst/>
              <a:gdLst/>
              <a:ahLst/>
              <a:cxnLst/>
              <a:rect l="l" t="t" r="r" b="b"/>
              <a:pathLst>
                <a:path w="6272" h="8941" extrusionOk="0">
                  <a:moveTo>
                    <a:pt x="0" y="0"/>
                  </a:moveTo>
                  <a:lnTo>
                    <a:pt x="867" y="8940"/>
                  </a:lnTo>
                  <a:lnTo>
                    <a:pt x="5204" y="8940"/>
                  </a:lnTo>
                  <a:lnTo>
                    <a:pt x="6271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3925;p83">
              <a:extLst>
                <a:ext uri="{FF2B5EF4-FFF2-40B4-BE49-F238E27FC236}">
                  <a16:creationId xmlns:a16="http://schemas.microsoft.com/office/drawing/2014/main" id="{276E1CD3-A0EA-4EF1-8DA2-53B8816CE451}"/>
                </a:ext>
              </a:extLst>
            </p:cNvPr>
            <p:cNvSpPr/>
            <p:nvPr/>
          </p:nvSpPr>
          <p:spPr>
            <a:xfrm>
              <a:off x="3260811" y="3431380"/>
              <a:ext cx="82454" cy="13817"/>
            </a:xfrm>
            <a:custGeom>
              <a:avLst/>
              <a:gdLst/>
              <a:ahLst/>
              <a:cxnLst/>
              <a:rect l="l" t="t" r="r" b="b"/>
              <a:pathLst>
                <a:path w="7173" h="1202" extrusionOk="0">
                  <a:moveTo>
                    <a:pt x="434" y="1"/>
                  </a:moveTo>
                  <a:cubicBezTo>
                    <a:pt x="167" y="335"/>
                    <a:pt x="1" y="768"/>
                    <a:pt x="34" y="1202"/>
                  </a:cubicBezTo>
                  <a:lnTo>
                    <a:pt x="7106" y="1202"/>
                  </a:lnTo>
                  <a:cubicBezTo>
                    <a:pt x="7172" y="735"/>
                    <a:pt x="7006" y="301"/>
                    <a:pt x="67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3926;p83">
              <a:extLst>
                <a:ext uri="{FF2B5EF4-FFF2-40B4-BE49-F238E27FC236}">
                  <a16:creationId xmlns:a16="http://schemas.microsoft.com/office/drawing/2014/main" id="{8A356A54-E978-4F59-A602-076A952EAC00}"/>
                </a:ext>
              </a:extLst>
            </p:cNvPr>
            <p:cNvSpPr/>
            <p:nvPr/>
          </p:nvSpPr>
          <p:spPr>
            <a:xfrm>
              <a:off x="3272318" y="3421805"/>
              <a:ext cx="61360" cy="10748"/>
            </a:xfrm>
            <a:custGeom>
              <a:avLst/>
              <a:gdLst/>
              <a:ahLst/>
              <a:cxnLst/>
              <a:rect l="l" t="t" r="r" b="b"/>
              <a:pathLst>
                <a:path w="5338" h="935" extrusionOk="0">
                  <a:moveTo>
                    <a:pt x="5004" y="0"/>
                  </a:moveTo>
                  <a:lnTo>
                    <a:pt x="234" y="33"/>
                  </a:lnTo>
                  <a:lnTo>
                    <a:pt x="0" y="901"/>
                  </a:lnTo>
                  <a:lnTo>
                    <a:pt x="5337" y="934"/>
                  </a:lnTo>
                  <a:lnTo>
                    <a:pt x="500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3927;p83">
              <a:extLst>
                <a:ext uri="{FF2B5EF4-FFF2-40B4-BE49-F238E27FC236}">
                  <a16:creationId xmlns:a16="http://schemas.microsoft.com/office/drawing/2014/main" id="{5B42FDF7-A785-43B8-9170-599CF462A271}"/>
                </a:ext>
              </a:extLst>
            </p:cNvPr>
            <p:cNvSpPr/>
            <p:nvPr/>
          </p:nvSpPr>
          <p:spPr>
            <a:xfrm>
              <a:off x="3264651" y="3470498"/>
              <a:ext cx="73246" cy="51773"/>
            </a:xfrm>
            <a:custGeom>
              <a:avLst/>
              <a:gdLst/>
              <a:ahLst/>
              <a:cxnLst/>
              <a:rect l="l" t="t" r="r" b="b"/>
              <a:pathLst>
                <a:path w="6372" h="4504" extrusionOk="0">
                  <a:moveTo>
                    <a:pt x="0" y="0"/>
                  </a:moveTo>
                  <a:cubicBezTo>
                    <a:pt x="0" y="67"/>
                    <a:pt x="534" y="4504"/>
                    <a:pt x="534" y="4504"/>
                  </a:cubicBezTo>
                  <a:lnTo>
                    <a:pt x="5871" y="4504"/>
                  </a:lnTo>
                  <a:lnTo>
                    <a:pt x="637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3928;p83">
              <a:extLst>
                <a:ext uri="{FF2B5EF4-FFF2-40B4-BE49-F238E27FC236}">
                  <a16:creationId xmlns:a16="http://schemas.microsoft.com/office/drawing/2014/main" id="{E7A0F17E-51AE-41BF-B987-D1A53CF97F5F}"/>
                </a:ext>
              </a:extLst>
            </p:cNvPr>
            <p:cNvSpPr/>
            <p:nvPr/>
          </p:nvSpPr>
          <p:spPr>
            <a:xfrm>
              <a:off x="3211728" y="3461049"/>
              <a:ext cx="114663" cy="86155"/>
            </a:xfrm>
            <a:custGeom>
              <a:avLst/>
              <a:gdLst/>
              <a:ahLst/>
              <a:cxnLst/>
              <a:rect l="l" t="t" r="r" b="b"/>
              <a:pathLst>
                <a:path w="9975" h="7495" extrusionOk="0">
                  <a:moveTo>
                    <a:pt x="4647" y="0"/>
                  </a:moveTo>
                  <a:cubicBezTo>
                    <a:pt x="3593" y="0"/>
                    <a:pt x="2197" y="795"/>
                    <a:pt x="2136" y="2257"/>
                  </a:cubicBezTo>
                  <a:lnTo>
                    <a:pt x="468" y="2390"/>
                  </a:lnTo>
                  <a:lnTo>
                    <a:pt x="1" y="7227"/>
                  </a:lnTo>
                  <a:cubicBezTo>
                    <a:pt x="1" y="7227"/>
                    <a:pt x="4318" y="7494"/>
                    <a:pt x="6664" y="7494"/>
                  </a:cubicBezTo>
                  <a:cubicBezTo>
                    <a:pt x="7418" y="7494"/>
                    <a:pt x="7969" y="7467"/>
                    <a:pt x="8107" y="7394"/>
                  </a:cubicBezTo>
                  <a:cubicBezTo>
                    <a:pt x="8707" y="7094"/>
                    <a:pt x="8474" y="5960"/>
                    <a:pt x="8474" y="5959"/>
                  </a:cubicBezTo>
                  <a:lnTo>
                    <a:pt x="8474" y="5959"/>
                  </a:lnTo>
                  <a:cubicBezTo>
                    <a:pt x="8474" y="5959"/>
                    <a:pt x="8508" y="5973"/>
                    <a:pt x="8573" y="5973"/>
                  </a:cubicBezTo>
                  <a:cubicBezTo>
                    <a:pt x="8711" y="5973"/>
                    <a:pt x="8989" y="5911"/>
                    <a:pt x="9374" y="5526"/>
                  </a:cubicBezTo>
                  <a:cubicBezTo>
                    <a:pt x="9975" y="4959"/>
                    <a:pt x="9441" y="3925"/>
                    <a:pt x="9441" y="3925"/>
                  </a:cubicBezTo>
                  <a:cubicBezTo>
                    <a:pt x="9975" y="3391"/>
                    <a:pt x="9975" y="1656"/>
                    <a:pt x="9975" y="1656"/>
                  </a:cubicBezTo>
                  <a:lnTo>
                    <a:pt x="4804" y="1523"/>
                  </a:lnTo>
                  <a:lnTo>
                    <a:pt x="4938" y="22"/>
                  </a:lnTo>
                  <a:cubicBezTo>
                    <a:pt x="4845" y="7"/>
                    <a:pt x="4748" y="0"/>
                    <a:pt x="4647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3929;p83">
              <a:extLst>
                <a:ext uri="{FF2B5EF4-FFF2-40B4-BE49-F238E27FC236}">
                  <a16:creationId xmlns:a16="http://schemas.microsoft.com/office/drawing/2014/main" id="{E4F20957-A252-452F-A6E2-CF744B94A1ED}"/>
                </a:ext>
              </a:extLst>
            </p:cNvPr>
            <p:cNvSpPr/>
            <p:nvPr/>
          </p:nvSpPr>
          <p:spPr>
            <a:xfrm>
              <a:off x="2969011" y="2895737"/>
              <a:ext cx="228923" cy="305204"/>
            </a:xfrm>
            <a:custGeom>
              <a:avLst/>
              <a:gdLst/>
              <a:ahLst/>
              <a:cxnLst/>
              <a:rect l="l" t="t" r="r" b="b"/>
              <a:pathLst>
                <a:path w="19915" h="26551" extrusionOk="0">
                  <a:moveTo>
                    <a:pt x="14060" y="0"/>
                  </a:moveTo>
                  <a:cubicBezTo>
                    <a:pt x="13826" y="0"/>
                    <a:pt x="13585" y="23"/>
                    <a:pt x="13344" y="66"/>
                  </a:cubicBezTo>
                  <a:cubicBezTo>
                    <a:pt x="12209" y="266"/>
                    <a:pt x="11075" y="1100"/>
                    <a:pt x="10041" y="1633"/>
                  </a:cubicBezTo>
                  <a:cubicBezTo>
                    <a:pt x="8674" y="2367"/>
                    <a:pt x="7373" y="3201"/>
                    <a:pt x="6038" y="4035"/>
                  </a:cubicBezTo>
                  <a:cubicBezTo>
                    <a:pt x="4971" y="4736"/>
                    <a:pt x="3837" y="5470"/>
                    <a:pt x="3070" y="6504"/>
                  </a:cubicBezTo>
                  <a:cubicBezTo>
                    <a:pt x="2302" y="7638"/>
                    <a:pt x="1969" y="9039"/>
                    <a:pt x="2236" y="10373"/>
                  </a:cubicBezTo>
                  <a:cubicBezTo>
                    <a:pt x="2503" y="11841"/>
                    <a:pt x="3403" y="13342"/>
                    <a:pt x="2869" y="14710"/>
                  </a:cubicBezTo>
                  <a:cubicBezTo>
                    <a:pt x="2503" y="15644"/>
                    <a:pt x="1602" y="16211"/>
                    <a:pt x="1001" y="17011"/>
                  </a:cubicBezTo>
                  <a:cubicBezTo>
                    <a:pt x="34" y="18279"/>
                    <a:pt x="1" y="20013"/>
                    <a:pt x="935" y="21348"/>
                  </a:cubicBezTo>
                  <a:cubicBezTo>
                    <a:pt x="1535" y="22182"/>
                    <a:pt x="2469" y="22649"/>
                    <a:pt x="3303" y="23216"/>
                  </a:cubicBezTo>
                  <a:cubicBezTo>
                    <a:pt x="4671" y="24083"/>
                    <a:pt x="5872" y="25217"/>
                    <a:pt x="7306" y="25918"/>
                  </a:cubicBezTo>
                  <a:cubicBezTo>
                    <a:pt x="8092" y="26310"/>
                    <a:pt x="8982" y="26550"/>
                    <a:pt x="9845" y="26550"/>
                  </a:cubicBezTo>
                  <a:cubicBezTo>
                    <a:pt x="10594" y="26550"/>
                    <a:pt x="11323" y="26369"/>
                    <a:pt x="11943" y="25951"/>
                  </a:cubicBezTo>
                  <a:cubicBezTo>
                    <a:pt x="13277" y="25050"/>
                    <a:pt x="13744" y="23149"/>
                    <a:pt x="13510" y="21481"/>
                  </a:cubicBezTo>
                  <a:cubicBezTo>
                    <a:pt x="13277" y="19847"/>
                    <a:pt x="12476" y="18345"/>
                    <a:pt x="11843" y="16811"/>
                  </a:cubicBezTo>
                  <a:cubicBezTo>
                    <a:pt x="11009" y="14810"/>
                    <a:pt x="10442" y="12708"/>
                    <a:pt x="10141" y="10540"/>
                  </a:cubicBezTo>
                  <a:cubicBezTo>
                    <a:pt x="10008" y="9706"/>
                    <a:pt x="9941" y="8772"/>
                    <a:pt x="10341" y="8005"/>
                  </a:cubicBezTo>
                  <a:cubicBezTo>
                    <a:pt x="10708" y="7338"/>
                    <a:pt x="11409" y="6904"/>
                    <a:pt x="12009" y="6437"/>
                  </a:cubicBezTo>
                  <a:cubicBezTo>
                    <a:pt x="13477" y="5336"/>
                    <a:pt x="14678" y="3935"/>
                    <a:pt x="15579" y="2334"/>
                  </a:cubicBezTo>
                  <a:cubicBezTo>
                    <a:pt x="15912" y="3101"/>
                    <a:pt x="16379" y="3802"/>
                    <a:pt x="17013" y="4335"/>
                  </a:cubicBezTo>
                  <a:cubicBezTo>
                    <a:pt x="17847" y="5136"/>
                    <a:pt x="18814" y="5803"/>
                    <a:pt x="19815" y="6337"/>
                  </a:cubicBezTo>
                  <a:cubicBezTo>
                    <a:pt x="19915" y="5436"/>
                    <a:pt x="19815" y="4502"/>
                    <a:pt x="19548" y="3668"/>
                  </a:cubicBezTo>
                  <a:cubicBezTo>
                    <a:pt x="19248" y="2801"/>
                    <a:pt x="18681" y="2067"/>
                    <a:pt x="17914" y="1567"/>
                  </a:cubicBezTo>
                  <a:cubicBezTo>
                    <a:pt x="17470" y="1317"/>
                    <a:pt x="16957" y="1183"/>
                    <a:pt x="16452" y="1183"/>
                  </a:cubicBezTo>
                  <a:cubicBezTo>
                    <a:pt x="16350" y="1183"/>
                    <a:pt x="16247" y="1189"/>
                    <a:pt x="16146" y="1200"/>
                  </a:cubicBezTo>
                  <a:lnTo>
                    <a:pt x="16146" y="1100"/>
                  </a:lnTo>
                  <a:cubicBezTo>
                    <a:pt x="15699" y="312"/>
                    <a:pt x="14923" y="0"/>
                    <a:pt x="1406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848;p44">
            <a:extLst>
              <a:ext uri="{FF2B5EF4-FFF2-40B4-BE49-F238E27FC236}">
                <a16:creationId xmlns:a16="http://schemas.microsoft.com/office/drawing/2014/main" id="{9D1111B1-53A1-4246-809F-9B18F08D1461}"/>
              </a:ext>
            </a:extLst>
          </p:cNvPr>
          <p:cNvSpPr txBox="1"/>
          <p:nvPr/>
        </p:nvSpPr>
        <p:spPr>
          <a:xfrm>
            <a:off x="4787855" y="1945113"/>
            <a:ext cx="4110355" cy="180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在捷運站裡設置電子看板，能讓旅客與看板互動，看板的畫面是我們</a:t>
            </a: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App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的首頁，旅客可以掃描上方的</a:t>
            </a: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QR Code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進入我們的</a:t>
            </a: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App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，也可以掃描行程的</a:t>
            </a: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QR Code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進入行程畫面，最下方的兩個</a:t>
            </a: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QR Code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分別是紀錄行程跟結束紀錄</a:t>
            </a:r>
          </a:p>
        </p:txBody>
      </p:sp>
      <p:sp>
        <p:nvSpPr>
          <p:cNvPr id="113" name="Google Shape;751;p38">
            <a:extLst>
              <a:ext uri="{FF2B5EF4-FFF2-40B4-BE49-F238E27FC236}">
                <a16:creationId xmlns:a16="http://schemas.microsoft.com/office/drawing/2014/main" id="{2E9A0638-347B-4CB8-AE84-E5DBA7179481}"/>
              </a:ext>
            </a:extLst>
          </p:cNvPr>
          <p:cNvSpPr txBox="1"/>
          <p:nvPr/>
        </p:nvSpPr>
        <p:spPr>
          <a:xfrm>
            <a:off x="4447633" y="4316992"/>
            <a:ext cx="5540514" cy="35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使用</a:t>
            </a:r>
            <a:r>
              <a:rPr lang="en-US" altLang="zh-TW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mpact" panose="020B0806030902050204"/>
                <a:sym typeface="Impact" panose="020B0806030902050204"/>
              </a:rPr>
              <a:t>Beacon</a:t>
            </a:r>
            <a:r>
              <a:rPr lang="zh-TW" altLang="en-US" b="1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定位</a:t>
            </a:r>
            <a:r>
              <a:rPr lang="zh-TW" altLang="en-US" b="1" u="sng" dirty="0">
                <a:solidFill>
                  <a:schemeClr val="accent4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自動推送該線行程和詢問是否結束紀錄</a:t>
            </a:r>
            <a:endParaRPr lang="zh-TW" b="1" i="0" u="sng" strike="noStrike" cap="none" dirty="0">
              <a:solidFill>
                <a:schemeClr val="accent4"/>
              </a:solidFill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</p:spTree>
    <p:extLst>
      <p:ext uri="{BB962C8B-B14F-4D97-AF65-F5344CB8AC3E}">
        <p14:creationId xmlns:p14="http://schemas.microsoft.com/office/powerpoint/2010/main" val="102537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57"/>
          <p:cNvSpPr txBox="1">
            <a:spLocks noGrp="1"/>
          </p:cNvSpPr>
          <p:nvPr>
            <p:ph type="title"/>
          </p:nvPr>
        </p:nvSpPr>
        <p:spPr>
          <a:xfrm>
            <a:off x="517894" y="1438656"/>
            <a:ext cx="35913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/>
              <a:t>Recommendation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0E99BCA-B997-4752-9BD1-97F431A2E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175" y="0"/>
            <a:ext cx="1851228" cy="5143500"/>
          </a:xfrm>
          <a:prstGeom prst="rect">
            <a:avLst/>
          </a:prstGeom>
        </p:spPr>
      </p:pic>
      <p:sp>
        <p:nvSpPr>
          <p:cNvPr id="44" name="文本框 7">
            <a:extLst>
              <a:ext uri="{FF2B5EF4-FFF2-40B4-BE49-F238E27FC236}">
                <a16:creationId xmlns:a16="http://schemas.microsoft.com/office/drawing/2014/main" id="{B2FFA24E-8EA4-4058-81FE-4676EA08E3F4}"/>
              </a:ext>
            </a:extLst>
          </p:cNvPr>
          <p:cNvSpPr txBox="1"/>
          <p:nvPr/>
        </p:nvSpPr>
        <p:spPr>
          <a:xfrm>
            <a:off x="482906" y="2299254"/>
            <a:ext cx="3214948" cy="1345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</a:rPr>
              <a:t>App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</a:rPr>
              <a:t>首頁會顯示旅程推薦頁面，會先以熱門行程為主，也可以選擇你想要哪一條捷運線的行程，如果有喜歡的行程可將行程加進</a:t>
            </a: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</a:rPr>
              <a:t>“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</a:rPr>
              <a:t>我的收藏</a:t>
            </a: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</a:rPr>
              <a:t>”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CCEE291-D298-4DF1-9A34-68B445D117BA}"/>
              </a:ext>
            </a:extLst>
          </p:cNvPr>
          <p:cNvGrpSpPr/>
          <p:nvPr/>
        </p:nvGrpSpPr>
        <p:grpSpPr>
          <a:xfrm>
            <a:off x="4451431" y="291326"/>
            <a:ext cx="4290422" cy="4560848"/>
            <a:chOff x="4458401" y="277387"/>
            <a:chExt cx="4290422" cy="4560848"/>
          </a:xfrm>
        </p:grpSpPr>
        <p:pic>
          <p:nvPicPr>
            <p:cNvPr id="2" name="圖片 2">
              <a:extLst>
                <a:ext uri="{FF2B5EF4-FFF2-40B4-BE49-F238E27FC236}">
                  <a16:creationId xmlns:a16="http://schemas.microsoft.com/office/drawing/2014/main" id="{6B3A63A8-71E1-4692-A27F-874588CA6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8401" y="277387"/>
              <a:ext cx="2101995" cy="4560848"/>
            </a:xfrm>
            <a:prstGeom prst="rect">
              <a:avLst/>
            </a:prstGeom>
          </p:spPr>
        </p:pic>
        <p:pic>
          <p:nvPicPr>
            <p:cNvPr id="3" name="圖片 3">
              <a:extLst>
                <a:ext uri="{FF2B5EF4-FFF2-40B4-BE49-F238E27FC236}">
                  <a16:creationId xmlns:a16="http://schemas.microsoft.com/office/drawing/2014/main" id="{3B0FF41F-0BEC-4F21-AE02-65AA91DF9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6828" y="277387"/>
              <a:ext cx="2101995" cy="4560848"/>
            </a:xfrm>
            <a:prstGeom prst="rect">
              <a:avLst/>
            </a:prstGeom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2B84539D-E4C2-449A-A488-49A19A97A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8259" y="1719131"/>
            <a:ext cx="457264" cy="3600582"/>
          </a:xfrm>
          <a:prstGeom prst="rect">
            <a:avLst/>
          </a:prstGeom>
        </p:spPr>
      </p:pic>
      <p:sp>
        <p:nvSpPr>
          <p:cNvPr id="120" name="Google Shape;751;p38">
            <a:extLst>
              <a:ext uri="{FF2B5EF4-FFF2-40B4-BE49-F238E27FC236}">
                <a16:creationId xmlns:a16="http://schemas.microsoft.com/office/drawing/2014/main" id="{4F1E09C7-B4A1-4F04-9E83-491D9B127A6B}"/>
              </a:ext>
            </a:extLst>
          </p:cNvPr>
          <p:cNvSpPr txBox="1"/>
          <p:nvPr/>
        </p:nvSpPr>
        <p:spPr>
          <a:xfrm>
            <a:off x="193502" y="4539043"/>
            <a:ext cx="5540514" cy="35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使用</a:t>
            </a:r>
            <a:r>
              <a:rPr lang="en-US" altLang="zh-TW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mpact" panose="020B0806030902050204"/>
                <a:sym typeface="Impact" panose="020B0806030902050204"/>
              </a:rPr>
              <a:t>Beacon</a:t>
            </a:r>
            <a:r>
              <a:rPr lang="zh-TW" altLang="en-US" b="1" dirty="0">
                <a:solidFill>
                  <a:schemeClr val="accent2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定位</a:t>
            </a:r>
            <a:r>
              <a:rPr lang="zh-TW" altLang="en-US" b="1" u="sng" dirty="0">
                <a:solidFill>
                  <a:schemeClr val="accent4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自動推送該線行程</a:t>
            </a:r>
            <a:endParaRPr lang="zh-TW" b="1" i="0" u="sng" strike="noStrike" cap="none" dirty="0">
              <a:solidFill>
                <a:schemeClr val="accent4"/>
              </a:solidFill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BC3D0CC5-86ED-46CE-8B14-95781009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567" y="101330"/>
            <a:ext cx="2043455" cy="51435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10A5E46-D9EB-4565-AEBD-B32A7063C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521" y="0"/>
            <a:ext cx="1865876" cy="5143500"/>
          </a:xfrm>
          <a:prstGeom prst="rect">
            <a:avLst/>
          </a:prstGeom>
        </p:spPr>
      </p:pic>
      <p:sp>
        <p:nvSpPr>
          <p:cNvPr id="1231" name="Google Shape;1231;p54"/>
          <p:cNvSpPr txBox="1">
            <a:spLocks noGrp="1"/>
          </p:cNvSpPr>
          <p:nvPr>
            <p:ph type="title" idx="15"/>
          </p:nvPr>
        </p:nvSpPr>
        <p:spPr>
          <a:xfrm>
            <a:off x="6016657" y="1176085"/>
            <a:ext cx="2950646" cy="68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Record Schedule</a:t>
            </a:r>
          </a:p>
        </p:txBody>
      </p:sp>
      <p:sp>
        <p:nvSpPr>
          <p:cNvPr id="46" name="Google Shape;848;p44">
            <a:extLst>
              <a:ext uri="{FF2B5EF4-FFF2-40B4-BE49-F238E27FC236}">
                <a16:creationId xmlns:a16="http://schemas.microsoft.com/office/drawing/2014/main" id="{1774F68C-E942-4FD7-BBF1-016512A03C34}"/>
              </a:ext>
            </a:extLst>
          </p:cNvPr>
          <p:cNvSpPr txBox="1"/>
          <p:nvPr/>
        </p:nvSpPr>
        <p:spPr>
          <a:xfrm>
            <a:off x="6016656" y="1731631"/>
            <a:ext cx="2997990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掃描車站</a:t>
            </a: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QR Code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啟動</a:t>
            </a: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App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並開始記錄，記錄行程時會</a:t>
            </a:r>
            <a:r>
              <a:rPr lang="zh-TW" altLang="en-US" b="1" u="sng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自動</a:t>
            </a:r>
            <a:r>
              <a:rPr lang="zh-TW" altLang="en-US" b="1" u="sng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記錄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時間、</a:t>
            </a:r>
            <a:r>
              <a:rPr lang="zh-TW" altLang="en-US" b="1" u="sng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地點</a:t>
            </a: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(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定位或掃描</a:t>
            </a: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)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以及判斷到達方式</a:t>
            </a:r>
            <a:endParaRPr lang="en-US" altLang="zh-TW" b="1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charset="-120"/>
              <a:sym typeface="Montserrat Medium" panose="0000060000000000000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b="1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charset="-120"/>
              <a:sym typeface="Montserrat Medium" panose="0000060000000000000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回到車站再掃描一次</a:t>
            </a:r>
            <a:r>
              <a:rPr lang="en-US" altLang="zh-TW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QR Code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結束紀錄並進入</a:t>
            </a:r>
            <a:r>
              <a:rPr lang="zh-TW" altLang="en-US" b="1" u="sng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編輯行程</a:t>
            </a:r>
            <a:r>
              <a:rPr lang="zh-TW" altLang="en-US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charset="-120"/>
                <a:sym typeface="Montserrat Medium" panose="00000600000000000000"/>
              </a:rPr>
              <a:t>頁面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E7458EA5-52F2-459F-88EC-1F37A137E0C8}"/>
              </a:ext>
            </a:extLst>
          </p:cNvPr>
          <p:cNvGrpSpPr/>
          <p:nvPr/>
        </p:nvGrpSpPr>
        <p:grpSpPr>
          <a:xfrm>
            <a:off x="7903734" y="3766078"/>
            <a:ext cx="1063569" cy="1469225"/>
            <a:chOff x="8079457" y="4117195"/>
            <a:chExt cx="807792" cy="1067056"/>
          </a:xfrm>
        </p:grpSpPr>
        <p:grpSp>
          <p:nvGrpSpPr>
            <p:cNvPr id="68" name="群組 67">
              <a:extLst>
                <a:ext uri="{FF2B5EF4-FFF2-40B4-BE49-F238E27FC236}">
                  <a16:creationId xmlns:a16="http://schemas.microsoft.com/office/drawing/2014/main" id="{42BF5788-2C49-4937-978D-8C24EC44FBDD}"/>
                </a:ext>
              </a:extLst>
            </p:cNvPr>
            <p:cNvGrpSpPr/>
            <p:nvPr/>
          </p:nvGrpSpPr>
          <p:grpSpPr>
            <a:xfrm>
              <a:off x="8079457" y="4117195"/>
              <a:ext cx="807792" cy="1039743"/>
              <a:chOff x="1127855" y="4123881"/>
              <a:chExt cx="385136" cy="516015"/>
            </a:xfrm>
          </p:grpSpPr>
          <p:sp>
            <p:nvSpPr>
              <p:cNvPr id="69" name="Google Shape;2595;p75">
                <a:extLst>
                  <a:ext uri="{FF2B5EF4-FFF2-40B4-BE49-F238E27FC236}">
                    <a16:creationId xmlns:a16="http://schemas.microsoft.com/office/drawing/2014/main" id="{E25CF191-80F4-44C6-BED6-6DCC5E556652}"/>
                  </a:ext>
                </a:extLst>
              </p:cNvPr>
              <p:cNvSpPr/>
              <p:nvPr/>
            </p:nvSpPr>
            <p:spPr>
              <a:xfrm>
                <a:off x="1206029" y="4123881"/>
                <a:ext cx="115363" cy="223074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0581" extrusionOk="0">
                    <a:moveTo>
                      <a:pt x="2354" y="1"/>
                    </a:moveTo>
                    <a:cubicBezTo>
                      <a:pt x="1891" y="1"/>
                      <a:pt x="1440" y="190"/>
                      <a:pt x="1125" y="554"/>
                    </a:cubicBezTo>
                    <a:cubicBezTo>
                      <a:pt x="760" y="980"/>
                      <a:pt x="487" y="1527"/>
                      <a:pt x="396" y="2104"/>
                    </a:cubicBezTo>
                    <a:cubicBezTo>
                      <a:pt x="0" y="3989"/>
                      <a:pt x="547" y="5934"/>
                      <a:pt x="1095" y="7788"/>
                    </a:cubicBezTo>
                    <a:cubicBezTo>
                      <a:pt x="1307" y="8579"/>
                      <a:pt x="1581" y="9430"/>
                      <a:pt x="2189" y="10038"/>
                    </a:cubicBezTo>
                    <a:cubicBezTo>
                      <a:pt x="2517" y="10349"/>
                      <a:pt x="3039" y="10581"/>
                      <a:pt x="3560" y="10581"/>
                    </a:cubicBezTo>
                    <a:cubicBezTo>
                      <a:pt x="4005" y="10581"/>
                      <a:pt x="4450" y="10411"/>
                      <a:pt x="4772" y="9977"/>
                    </a:cubicBezTo>
                    <a:cubicBezTo>
                      <a:pt x="5228" y="9156"/>
                      <a:pt x="5472" y="8214"/>
                      <a:pt x="5411" y="7272"/>
                    </a:cubicBezTo>
                    <a:cubicBezTo>
                      <a:pt x="5380" y="5266"/>
                      <a:pt x="4924" y="3290"/>
                      <a:pt x="4073" y="1466"/>
                    </a:cubicBezTo>
                    <a:cubicBezTo>
                      <a:pt x="3769" y="858"/>
                      <a:pt x="3344" y="190"/>
                      <a:pt x="2706" y="38"/>
                    </a:cubicBezTo>
                    <a:cubicBezTo>
                      <a:pt x="2589" y="13"/>
                      <a:pt x="2471" y="1"/>
                      <a:pt x="2354" y="1"/>
                    </a:cubicBez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2596;p75">
                <a:extLst>
                  <a:ext uri="{FF2B5EF4-FFF2-40B4-BE49-F238E27FC236}">
                    <a16:creationId xmlns:a16="http://schemas.microsoft.com/office/drawing/2014/main" id="{735D6F6B-A980-4381-8F85-E023444ED199}"/>
                  </a:ext>
                </a:extLst>
              </p:cNvPr>
              <p:cNvSpPr/>
              <p:nvPr/>
            </p:nvSpPr>
            <p:spPr>
              <a:xfrm>
                <a:off x="1206029" y="4123881"/>
                <a:ext cx="115363" cy="223074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0581" extrusionOk="0">
                    <a:moveTo>
                      <a:pt x="2354" y="1"/>
                    </a:moveTo>
                    <a:cubicBezTo>
                      <a:pt x="1891" y="1"/>
                      <a:pt x="1440" y="190"/>
                      <a:pt x="1125" y="554"/>
                    </a:cubicBezTo>
                    <a:cubicBezTo>
                      <a:pt x="760" y="980"/>
                      <a:pt x="487" y="1527"/>
                      <a:pt x="396" y="2104"/>
                    </a:cubicBezTo>
                    <a:cubicBezTo>
                      <a:pt x="0" y="3989"/>
                      <a:pt x="547" y="5934"/>
                      <a:pt x="1095" y="7788"/>
                    </a:cubicBezTo>
                    <a:cubicBezTo>
                      <a:pt x="1307" y="8579"/>
                      <a:pt x="1581" y="9430"/>
                      <a:pt x="2189" y="10038"/>
                    </a:cubicBezTo>
                    <a:cubicBezTo>
                      <a:pt x="2517" y="10349"/>
                      <a:pt x="3039" y="10581"/>
                      <a:pt x="3560" y="10581"/>
                    </a:cubicBezTo>
                    <a:cubicBezTo>
                      <a:pt x="4005" y="10581"/>
                      <a:pt x="4450" y="10411"/>
                      <a:pt x="4772" y="9977"/>
                    </a:cubicBezTo>
                    <a:cubicBezTo>
                      <a:pt x="5228" y="9156"/>
                      <a:pt x="5472" y="8214"/>
                      <a:pt x="5411" y="7272"/>
                    </a:cubicBezTo>
                    <a:cubicBezTo>
                      <a:pt x="5380" y="5266"/>
                      <a:pt x="4924" y="3290"/>
                      <a:pt x="4073" y="1466"/>
                    </a:cubicBezTo>
                    <a:cubicBezTo>
                      <a:pt x="3769" y="858"/>
                      <a:pt x="3344" y="190"/>
                      <a:pt x="2706" y="38"/>
                    </a:cubicBezTo>
                    <a:cubicBezTo>
                      <a:pt x="2589" y="13"/>
                      <a:pt x="2471" y="1"/>
                      <a:pt x="23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2597;p75">
                <a:extLst>
                  <a:ext uri="{FF2B5EF4-FFF2-40B4-BE49-F238E27FC236}">
                    <a16:creationId xmlns:a16="http://schemas.microsoft.com/office/drawing/2014/main" id="{D7FF5508-AFD3-4ADF-86FD-A1C73D80348C}"/>
                  </a:ext>
                </a:extLst>
              </p:cNvPr>
              <p:cNvSpPr/>
              <p:nvPr/>
            </p:nvSpPr>
            <p:spPr>
              <a:xfrm>
                <a:off x="1127855" y="4424770"/>
                <a:ext cx="155736" cy="94028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4460" extrusionOk="0">
                    <a:moveTo>
                      <a:pt x="3474" y="0"/>
                    </a:moveTo>
                    <a:cubicBezTo>
                      <a:pt x="3095" y="0"/>
                      <a:pt x="2715" y="37"/>
                      <a:pt x="2341" y="112"/>
                    </a:cubicBezTo>
                    <a:cubicBezTo>
                      <a:pt x="1672" y="173"/>
                      <a:pt x="1034" y="477"/>
                      <a:pt x="547" y="933"/>
                    </a:cubicBezTo>
                    <a:cubicBezTo>
                      <a:pt x="91" y="1419"/>
                      <a:pt x="0" y="2270"/>
                      <a:pt x="547" y="2696"/>
                    </a:cubicBezTo>
                    <a:cubicBezTo>
                      <a:pt x="840" y="2909"/>
                      <a:pt x="1180" y="3005"/>
                      <a:pt x="1526" y="3005"/>
                    </a:cubicBezTo>
                    <a:cubicBezTo>
                      <a:pt x="1575" y="3005"/>
                      <a:pt x="1623" y="3004"/>
                      <a:pt x="1672" y="3000"/>
                    </a:cubicBezTo>
                    <a:cubicBezTo>
                      <a:pt x="2048" y="3000"/>
                      <a:pt x="2439" y="2973"/>
                      <a:pt x="2819" y="2973"/>
                    </a:cubicBezTo>
                    <a:cubicBezTo>
                      <a:pt x="3423" y="2973"/>
                      <a:pt x="4003" y="3041"/>
                      <a:pt x="4468" y="3395"/>
                    </a:cubicBezTo>
                    <a:cubicBezTo>
                      <a:pt x="4894" y="3729"/>
                      <a:pt x="5198" y="4276"/>
                      <a:pt x="5714" y="4428"/>
                    </a:cubicBezTo>
                    <a:cubicBezTo>
                      <a:pt x="5808" y="4449"/>
                      <a:pt x="5902" y="4459"/>
                      <a:pt x="5995" y="4459"/>
                    </a:cubicBezTo>
                    <a:cubicBezTo>
                      <a:pt x="6441" y="4459"/>
                      <a:pt x="6856" y="4223"/>
                      <a:pt x="7082" y="3821"/>
                    </a:cubicBezTo>
                    <a:cubicBezTo>
                      <a:pt x="7325" y="3334"/>
                      <a:pt x="7386" y="2787"/>
                      <a:pt x="7234" y="2270"/>
                    </a:cubicBezTo>
                    <a:cubicBezTo>
                      <a:pt x="7082" y="1541"/>
                      <a:pt x="6626" y="903"/>
                      <a:pt x="5958" y="568"/>
                    </a:cubicBezTo>
                    <a:cubicBezTo>
                      <a:pt x="5179" y="189"/>
                      <a:pt x="4328" y="0"/>
                      <a:pt x="3474" y="0"/>
                    </a:cubicBez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2598;p75">
                <a:extLst>
                  <a:ext uri="{FF2B5EF4-FFF2-40B4-BE49-F238E27FC236}">
                    <a16:creationId xmlns:a16="http://schemas.microsoft.com/office/drawing/2014/main" id="{358A1C55-67FC-4FB6-B08D-2AAE23095F90}"/>
                  </a:ext>
                </a:extLst>
              </p:cNvPr>
              <p:cNvSpPr/>
              <p:nvPr/>
            </p:nvSpPr>
            <p:spPr>
              <a:xfrm>
                <a:off x="1326748" y="4188752"/>
                <a:ext cx="186243" cy="184767"/>
              </a:xfrm>
              <a:custGeom>
                <a:avLst/>
                <a:gdLst/>
                <a:ahLst/>
                <a:cxnLst/>
                <a:rect l="l" t="t" r="r" b="b"/>
                <a:pathLst>
                  <a:path w="8834" h="8764" extrusionOk="0">
                    <a:moveTo>
                      <a:pt x="828" y="8211"/>
                    </a:moveTo>
                    <a:lnTo>
                      <a:pt x="828" y="8211"/>
                    </a:lnTo>
                    <a:cubicBezTo>
                      <a:pt x="842" y="8230"/>
                      <a:pt x="856" y="8249"/>
                      <a:pt x="870" y="8268"/>
                    </a:cubicBezTo>
                    <a:lnTo>
                      <a:pt x="828" y="8211"/>
                    </a:lnTo>
                    <a:close/>
                    <a:moveTo>
                      <a:pt x="7193" y="0"/>
                    </a:moveTo>
                    <a:cubicBezTo>
                      <a:pt x="6645" y="0"/>
                      <a:pt x="6129" y="91"/>
                      <a:pt x="5673" y="274"/>
                    </a:cubicBezTo>
                    <a:cubicBezTo>
                      <a:pt x="4396" y="699"/>
                      <a:pt x="3241" y="1398"/>
                      <a:pt x="2238" y="2280"/>
                    </a:cubicBezTo>
                    <a:cubicBezTo>
                      <a:pt x="1357" y="3009"/>
                      <a:pt x="718" y="3982"/>
                      <a:pt x="354" y="5046"/>
                    </a:cubicBezTo>
                    <a:cubicBezTo>
                      <a:pt x="0" y="6106"/>
                      <a:pt x="160" y="7279"/>
                      <a:pt x="806" y="8181"/>
                    </a:cubicBezTo>
                    <a:lnTo>
                      <a:pt x="806" y="8181"/>
                    </a:lnTo>
                    <a:cubicBezTo>
                      <a:pt x="797" y="8169"/>
                      <a:pt x="788" y="8158"/>
                      <a:pt x="779" y="8146"/>
                    </a:cubicBezTo>
                    <a:lnTo>
                      <a:pt x="779" y="8146"/>
                    </a:lnTo>
                    <a:lnTo>
                      <a:pt x="828" y="8211"/>
                    </a:lnTo>
                    <a:lnTo>
                      <a:pt x="828" y="8211"/>
                    </a:lnTo>
                    <a:cubicBezTo>
                      <a:pt x="820" y="8201"/>
                      <a:pt x="813" y="8191"/>
                      <a:pt x="806" y="8181"/>
                    </a:cubicBezTo>
                    <a:lnTo>
                      <a:pt x="806" y="8181"/>
                    </a:lnTo>
                    <a:cubicBezTo>
                      <a:pt x="1128" y="8586"/>
                      <a:pt x="1609" y="8763"/>
                      <a:pt x="2155" y="8763"/>
                    </a:cubicBezTo>
                    <a:cubicBezTo>
                      <a:pt x="2545" y="8763"/>
                      <a:pt x="2969" y="8673"/>
                      <a:pt x="3393" y="8511"/>
                    </a:cubicBezTo>
                    <a:cubicBezTo>
                      <a:pt x="4427" y="8116"/>
                      <a:pt x="5186" y="7265"/>
                      <a:pt x="5855" y="6414"/>
                    </a:cubicBezTo>
                    <a:cubicBezTo>
                      <a:pt x="6706" y="5319"/>
                      <a:pt x="7466" y="4164"/>
                      <a:pt x="8104" y="2979"/>
                    </a:cubicBezTo>
                    <a:cubicBezTo>
                      <a:pt x="8469" y="2310"/>
                      <a:pt x="8834" y="1489"/>
                      <a:pt x="8469" y="790"/>
                    </a:cubicBezTo>
                    <a:cubicBezTo>
                      <a:pt x="8196" y="334"/>
                      <a:pt x="7709" y="31"/>
                      <a:pt x="7193" y="0"/>
                    </a:cubicBez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2599;p75">
                <a:extLst>
                  <a:ext uri="{FF2B5EF4-FFF2-40B4-BE49-F238E27FC236}">
                    <a16:creationId xmlns:a16="http://schemas.microsoft.com/office/drawing/2014/main" id="{8DA25B25-1BCF-4D23-94A0-023CF3834F58}"/>
                  </a:ext>
                </a:extLst>
              </p:cNvPr>
              <p:cNvSpPr/>
              <p:nvPr/>
            </p:nvSpPr>
            <p:spPr>
              <a:xfrm>
                <a:off x="1200906" y="4453400"/>
                <a:ext cx="107036" cy="18649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8846" extrusionOk="0">
                    <a:moveTo>
                      <a:pt x="0" y="0"/>
                    </a:moveTo>
                    <a:cubicBezTo>
                      <a:pt x="152" y="31"/>
                      <a:pt x="304" y="61"/>
                      <a:pt x="456" y="61"/>
                    </a:cubicBezTo>
                    <a:cubicBezTo>
                      <a:pt x="851" y="122"/>
                      <a:pt x="1216" y="244"/>
                      <a:pt x="1581" y="426"/>
                    </a:cubicBezTo>
                    <a:cubicBezTo>
                      <a:pt x="2098" y="700"/>
                      <a:pt x="2553" y="1064"/>
                      <a:pt x="2918" y="1520"/>
                    </a:cubicBezTo>
                    <a:cubicBezTo>
                      <a:pt x="3344" y="2098"/>
                      <a:pt x="3708" y="2736"/>
                      <a:pt x="3982" y="3405"/>
                    </a:cubicBezTo>
                    <a:cubicBezTo>
                      <a:pt x="4225" y="4073"/>
                      <a:pt x="4438" y="4742"/>
                      <a:pt x="4620" y="5472"/>
                    </a:cubicBezTo>
                    <a:cubicBezTo>
                      <a:pt x="4712" y="6049"/>
                      <a:pt x="4803" y="6627"/>
                      <a:pt x="4864" y="7204"/>
                    </a:cubicBezTo>
                    <a:cubicBezTo>
                      <a:pt x="4924" y="7691"/>
                      <a:pt x="4955" y="8086"/>
                      <a:pt x="4985" y="8390"/>
                    </a:cubicBezTo>
                    <a:cubicBezTo>
                      <a:pt x="4985" y="8542"/>
                      <a:pt x="5015" y="8694"/>
                      <a:pt x="5046" y="8846"/>
                    </a:cubicBezTo>
                    <a:cubicBezTo>
                      <a:pt x="5076" y="8694"/>
                      <a:pt x="5046" y="8542"/>
                      <a:pt x="5046" y="8390"/>
                    </a:cubicBezTo>
                    <a:cubicBezTo>
                      <a:pt x="5046" y="8116"/>
                      <a:pt x="5015" y="7691"/>
                      <a:pt x="4985" y="7204"/>
                    </a:cubicBezTo>
                    <a:cubicBezTo>
                      <a:pt x="4955" y="6596"/>
                      <a:pt x="4864" y="6019"/>
                      <a:pt x="4742" y="5411"/>
                    </a:cubicBezTo>
                    <a:cubicBezTo>
                      <a:pt x="4590" y="4712"/>
                      <a:pt x="4408" y="4013"/>
                      <a:pt x="4134" y="3314"/>
                    </a:cubicBezTo>
                    <a:cubicBezTo>
                      <a:pt x="3860" y="2645"/>
                      <a:pt x="3496" y="2007"/>
                      <a:pt x="3040" y="1429"/>
                    </a:cubicBezTo>
                    <a:cubicBezTo>
                      <a:pt x="2645" y="943"/>
                      <a:pt x="2158" y="578"/>
                      <a:pt x="1611" y="304"/>
                    </a:cubicBezTo>
                    <a:cubicBezTo>
                      <a:pt x="1246" y="152"/>
                      <a:pt x="851" y="31"/>
                      <a:pt x="45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2600;p75">
                <a:extLst>
                  <a:ext uri="{FF2B5EF4-FFF2-40B4-BE49-F238E27FC236}">
                    <a16:creationId xmlns:a16="http://schemas.microsoft.com/office/drawing/2014/main" id="{5E94AEF4-52A0-486A-82DF-842C6A3353E8}"/>
                  </a:ext>
                </a:extLst>
              </p:cNvPr>
              <p:cNvSpPr/>
              <p:nvPr/>
            </p:nvSpPr>
            <p:spPr>
              <a:xfrm>
                <a:off x="1258567" y="4204775"/>
                <a:ext cx="49375" cy="415262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697" extrusionOk="0">
                    <a:moveTo>
                      <a:pt x="1" y="0"/>
                    </a:moveTo>
                    <a:cubicBezTo>
                      <a:pt x="1" y="61"/>
                      <a:pt x="31" y="122"/>
                      <a:pt x="31" y="182"/>
                    </a:cubicBezTo>
                    <a:cubicBezTo>
                      <a:pt x="92" y="334"/>
                      <a:pt x="122" y="517"/>
                      <a:pt x="183" y="760"/>
                    </a:cubicBezTo>
                    <a:cubicBezTo>
                      <a:pt x="244" y="1003"/>
                      <a:pt x="305" y="1307"/>
                      <a:pt x="396" y="1641"/>
                    </a:cubicBezTo>
                    <a:cubicBezTo>
                      <a:pt x="457" y="2006"/>
                      <a:pt x="548" y="2401"/>
                      <a:pt x="639" y="2827"/>
                    </a:cubicBezTo>
                    <a:cubicBezTo>
                      <a:pt x="1004" y="4590"/>
                      <a:pt x="1399" y="7052"/>
                      <a:pt x="1703" y="9787"/>
                    </a:cubicBezTo>
                    <a:cubicBezTo>
                      <a:pt x="2007" y="12493"/>
                      <a:pt x="2159" y="14985"/>
                      <a:pt x="2220" y="16778"/>
                    </a:cubicBezTo>
                    <a:cubicBezTo>
                      <a:pt x="2220" y="17690"/>
                      <a:pt x="2220" y="18420"/>
                      <a:pt x="2220" y="18906"/>
                    </a:cubicBezTo>
                    <a:lnTo>
                      <a:pt x="2220" y="19484"/>
                    </a:lnTo>
                    <a:cubicBezTo>
                      <a:pt x="2220" y="19544"/>
                      <a:pt x="2220" y="19636"/>
                      <a:pt x="2220" y="19696"/>
                    </a:cubicBezTo>
                    <a:cubicBezTo>
                      <a:pt x="2250" y="19636"/>
                      <a:pt x="2250" y="19575"/>
                      <a:pt x="2250" y="19484"/>
                    </a:cubicBezTo>
                    <a:cubicBezTo>
                      <a:pt x="2280" y="19332"/>
                      <a:pt x="2280" y="19149"/>
                      <a:pt x="2311" y="18906"/>
                    </a:cubicBezTo>
                    <a:cubicBezTo>
                      <a:pt x="2341" y="18420"/>
                      <a:pt x="2341" y="17690"/>
                      <a:pt x="2341" y="16778"/>
                    </a:cubicBezTo>
                    <a:cubicBezTo>
                      <a:pt x="2311" y="14985"/>
                      <a:pt x="2189" y="12493"/>
                      <a:pt x="1885" y="9757"/>
                    </a:cubicBezTo>
                    <a:cubicBezTo>
                      <a:pt x="1642" y="7417"/>
                      <a:pt x="1277" y="5106"/>
                      <a:pt x="761" y="2796"/>
                    </a:cubicBezTo>
                    <a:cubicBezTo>
                      <a:pt x="670" y="2371"/>
                      <a:pt x="578" y="1976"/>
                      <a:pt x="487" y="1641"/>
                    </a:cubicBezTo>
                    <a:cubicBezTo>
                      <a:pt x="396" y="1277"/>
                      <a:pt x="305" y="973"/>
                      <a:pt x="244" y="729"/>
                    </a:cubicBezTo>
                    <a:cubicBezTo>
                      <a:pt x="183" y="517"/>
                      <a:pt x="122" y="334"/>
                      <a:pt x="92" y="182"/>
                    </a:cubicBezTo>
                    <a:cubicBezTo>
                      <a:pt x="62" y="122"/>
                      <a:pt x="31" y="61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2601;p75">
                <a:extLst>
                  <a:ext uri="{FF2B5EF4-FFF2-40B4-BE49-F238E27FC236}">
                    <a16:creationId xmlns:a16="http://schemas.microsoft.com/office/drawing/2014/main" id="{2B55EFCD-AC39-464F-8D75-2EE0942DA959}"/>
                  </a:ext>
                </a:extLst>
              </p:cNvPr>
              <p:cNvSpPr/>
              <p:nvPr/>
            </p:nvSpPr>
            <p:spPr>
              <a:xfrm>
                <a:off x="1304716" y="4236166"/>
                <a:ext cx="135877" cy="283264"/>
              </a:xfrm>
              <a:custGeom>
                <a:avLst/>
                <a:gdLst/>
                <a:ahLst/>
                <a:cxnLst/>
                <a:rect l="l" t="t" r="r" b="b"/>
                <a:pathLst>
                  <a:path w="6445" h="13436" extrusionOk="0">
                    <a:moveTo>
                      <a:pt x="6444" y="0"/>
                    </a:moveTo>
                    <a:cubicBezTo>
                      <a:pt x="6262" y="92"/>
                      <a:pt x="6079" y="213"/>
                      <a:pt x="5927" y="335"/>
                    </a:cubicBezTo>
                    <a:lnTo>
                      <a:pt x="5654" y="517"/>
                    </a:lnTo>
                    <a:cubicBezTo>
                      <a:pt x="5563" y="578"/>
                      <a:pt x="5472" y="669"/>
                      <a:pt x="5380" y="760"/>
                    </a:cubicBezTo>
                    <a:cubicBezTo>
                      <a:pt x="5107" y="943"/>
                      <a:pt x="4894" y="1155"/>
                      <a:pt x="4681" y="1399"/>
                    </a:cubicBezTo>
                    <a:cubicBezTo>
                      <a:pt x="3435" y="2736"/>
                      <a:pt x="2432" y="4286"/>
                      <a:pt x="1733" y="5958"/>
                    </a:cubicBezTo>
                    <a:cubicBezTo>
                      <a:pt x="1034" y="7630"/>
                      <a:pt x="517" y="9393"/>
                      <a:pt x="213" y="11186"/>
                    </a:cubicBezTo>
                    <a:cubicBezTo>
                      <a:pt x="122" y="11855"/>
                      <a:pt x="61" y="12432"/>
                      <a:pt x="31" y="12827"/>
                    </a:cubicBezTo>
                    <a:cubicBezTo>
                      <a:pt x="0" y="13010"/>
                      <a:pt x="0" y="13222"/>
                      <a:pt x="31" y="13435"/>
                    </a:cubicBezTo>
                    <a:cubicBezTo>
                      <a:pt x="61" y="13222"/>
                      <a:pt x="91" y="13040"/>
                      <a:pt x="91" y="12827"/>
                    </a:cubicBezTo>
                    <a:cubicBezTo>
                      <a:pt x="122" y="12463"/>
                      <a:pt x="213" y="11885"/>
                      <a:pt x="335" y="11216"/>
                    </a:cubicBezTo>
                    <a:cubicBezTo>
                      <a:pt x="456" y="10517"/>
                      <a:pt x="639" y="9727"/>
                      <a:pt x="912" y="8845"/>
                    </a:cubicBezTo>
                    <a:cubicBezTo>
                      <a:pt x="1186" y="7903"/>
                      <a:pt x="1520" y="6961"/>
                      <a:pt x="1915" y="6049"/>
                    </a:cubicBezTo>
                    <a:cubicBezTo>
                      <a:pt x="2584" y="4377"/>
                      <a:pt x="3557" y="2827"/>
                      <a:pt x="4772" y="1490"/>
                    </a:cubicBezTo>
                    <a:cubicBezTo>
                      <a:pt x="5289" y="943"/>
                      <a:pt x="5836" y="456"/>
                      <a:pt x="644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3789B58F-04CD-48C2-8D53-2C3DED05944A}"/>
                </a:ext>
              </a:extLst>
            </p:cNvPr>
            <p:cNvGrpSpPr/>
            <p:nvPr/>
          </p:nvGrpSpPr>
          <p:grpSpPr>
            <a:xfrm rot="2274850" flipH="1">
              <a:off x="8417826" y="4668236"/>
              <a:ext cx="385136" cy="516015"/>
              <a:chOff x="1127855" y="4123881"/>
              <a:chExt cx="385136" cy="516015"/>
            </a:xfrm>
          </p:grpSpPr>
          <p:sp>
            <p:nvSpPr>
              <p:cNvPr id="77" name="Google Shape;2595;p75">
                <a:extLst>
                  <a:ext uri="{FF2B5EF4-FFF2-40B4-BE49-F238E27FC236}">
                    <a16:creationId xmlns:a16="http://schemas.microsoft.com/office/drawing/2014/main" id="{FD47BBD3-1214-48D0-A56D-658E57799E0A}"/>
                  </a:ext>
                </a:extLst>
              </p:cNvPr>
              <p:cNvSpPr/>
              <p:nvPr/>
            </p:nvSpPr>
            <p:spPr>
              <a:xfrm>
                <a:off x="1206029" y="4123881"/>
                <a:ext cx="115363" cy="223074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0581" extrusionOk="0">
                    <a:moveTo>
                      <a:pt x="2354" y="1"/>
                    </a:moveTo>
                    <a:cubicBezTo>
                      <a:pt x="1891" y="1"/>
                      <a:pt x="1440" y="190"/>
                      <a:pt x="1125" y="554"/>
                    </a:cubicBezTo>
                    <a:cubicBezTo>
                      <a:pt x="760" y="980"/>
                      <a:pt x="487" y="1527"/>
                      <a:pt x="396" y="2104"/>
                    </a:cubicBezTo>
                    <a:cubicBezTo>
                      <a:pt x="0" y="3989"/>
                      <a:pt x="547" y="5934"/>
                      <a:pt x="1095" y="7788"/>
                    </a:cubicBezTo>
                    <a:cubicBezTo>
                      <a:pt x="1307" y="8579"/>
                      <a:pt x="1581" y="9430"/>
                      <a:pt x="2189" y="10038"/>
                    </a:cubicBezTo>
                    <a:cubicBezTo>
                      <a:pt x="2517" y="10349"/>
                      <a:pt x="3039" y="10581"/>
                      <a:pt x="3560" y="10581"/>
                    </a:cubicBezTo>
                    <a:cubicBezTo>
                      <a:pt x="4005" y="10581"/>
                      <a:pt x="4450" y="10411"/>
                      <a:pt x="4772" y="9977"/>
                    </a:cubicBezTo>
                    <a:cubicBezTo>
                      <a:pt x="5228" y="9156"/>
                      <a:pt x="5472" y="8214"/>
                      <a:pt x="5411" y="7272"/>
                    </a:cubicBezTo>
                    <a:cubicBezTo>
                      <a:pt x="5380" y="5266"/>
                      <a:pt x="4924" y="3290"/>
                      <a:pt x="4073" y="1466"/>
                    </a:cubicBezTo>
                    <a:cubicBezTo>
                      <a:pt x="3769" y="858"/>
                      <a:pt x="3344" y="190"/>
                      <a:pt x="2706" y="38"/>
                    </a:cubicBezTo>
                    <a:cubicBezTo>
                      <a:pt x="2589" y="13"/>
                      <a:pt x="2471" y="1"/>
                      <a:pt x="2354" y="1"/>
                    </a:cubicBez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2596;p75">
                <a:extLst>
                  <a:ext uri="{FF2B5EF4-FFF2-40B4-BE49-F238E27FC236}">
                    <a16:creationId xmlns:a16="http://schemas.microsoft.com/office/drawing/2014/main" id="{5E166113-D61F-4A14-812D-DB9A67DC13F9}"/>
                  </a:ext>
                </a:extLst>
              </p:cNvPr>
              <p:cNvSpPr/>
              <p:nvPr/>
            </p:nvSpPr>
            <p:spPr>
              <a:xfrm>
                <a:off x="1206029" y="4123881"/>
                <a:ext cx="115363" cy="223074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0581" extrusionOk="0">
                    <a:moveTo>
                      <a:pt x="2354" y="1"/>
                    </a:moveTo>
                    <a:cubicBezTo>
                      <a:pt x="1891" y="1"/>
                      <a:pt x="1440" y="190"/>
                      <a:pt x="1125" y="554"/>
                    </a:cubicBezTo>
                    <a:cubicBezTo>
                      <a:pt x="760" y="980"/>
                      <a:pt x="487" y="1527"/>
                      <a:pt x="396" y="2104"/>
                    </a:cubicBezTo>
                    <a:cubicBezTo>
                      <a:pt x="0" y="3989"/>
                      <a:pt x="547" y="5934"/>
                      <a:pt x="1095" y="7788"/>
                    </a:cubicBezTo>
                    <a:cubicBezTo>
                      <a:pt x="1307" y="8579"/>
                      <a:pt x="1581" y="9430"/>
                      <a:pt x="2189" y="10038"/>
                    </a:cubicBezTo>
                    <a:cubicBezTo>
                      <a:pt x="2517" y="10349"/>
                      <a:pt x="3039" y="10581"/>
                      <a:pt x="3560" y="10581"/>
                    </a:cubicBezTo>
                    <a:cubicBezTo>
                      <a:pt x="4005" y="10581"/>
                      <a:pt x="4450" y="10411"/>
                      <a:pt x="4772" y="9977"/>
                    </a:cubicBezTo>
                    <a:cubicBezTo>
                      <a:pt x="5228" y="9156"/>
                      <a:pt x="5472" y="8214"/>
                      <a:pt x="5411" y="7272"/>
                    </a:cubicBezTo>
                    <a:cubicBezTo>
                      <a:pt x="5380" y="5266"/>
                      <a:pt x="4924" y="3290"/>
                      <a:pt x="4073" y="1466"/>
                    </a:cubicBezTo>
                    <a:cubicBezTo>
                      <a:pt x="3769" y="858"/>
                      <a:pt x="3344" y="190"/>
                      <a:pt x="2706" y="38"/>
                    </a:cubicBezTo>
                    <a:cubicBezTo>
                      <a:pt x="2589" y="13"/>
                      <a:pt x="2471" y="1"/>
                      <a:pt x="23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2597;p75">
                <a:extLst>
                  <a:ext uri="{FF2B5EF4-FFF2-40B4-BE49-F238E27FC236}">
                    <a16:creationId xmlns:a16="http://schemas.microsoft.com/office/drawing/2014/main" id="{D0F7BE61-CB96-40ED-A633-49988CE11556}"/>
                  </a:ext>
                </a:extLst>
              </p:cNvPr>
              <p:cNvSpPr/>
              <p:nvPr/>
            </p:nvSpPr>
            <p:spPr>
              <a:xfrm>
                <a:off x="1127855" y="4424770"/>
                <a:ext cx="155736" cy="94028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4460" extrusionOk="0">
                    <a:moveTo>
                      <a:pt x="3474" y="0"/>
                    </a:moveTo>
                    <a:cubicBezTo>
                      <a:pt x="3095" y="0"/>
                      <a:pt x="2715" y="37"/>
                      <a:pt x="2341" y="112"/>
                    </a:cubicBezTo>
                    <a:cubicBezTo>
                      <a:pt x="1672" y="173"/>
                      <a:pt x="1034" y="477"/>
                      <a:pt x="547" y="933"/>
                    </a:cubicBezTo>
                    <a:cubicBezTo>
                      <a:pt x="91" y="1419"/>
                      <a:pt x="0" y="2270"/>
                      <a:pt x="547" y="2696"/>
                    </a:cubicBezTo>
                    <a:cubicBezTo>
                      <a:pt x="840" y="2909"/>
                      <a:pt x="1180" y="3005"/>
                      <a:pt x="1526" y="3005"/>
                    </a:cubicBezTo>
                    <a:cubicBezTo>
                      <a:pt x="1575" y="3005"/>
                      <a:pt x="1623" y="3004"/>
                      <a:pt x="1672" y="3000"/>
                    </a:cubicBezTo>
                    <a:cubicBezTo>
                      <a:pt x="2048" y="3000"/>
                      <a:pt x="2439" y="2973"/>
                      <a:pt x="2819" y="2973"/>
                    </a:cubicBezTo>
                    <a:cubicBezTo>
                      <a:pt x="3423" y="2973"/>
                      <a:pt x="4003" y="3041"/>
                      <a:pt x="4468" y="3395"/>
                    </a:cubicBezTo>
                    <a:cubicBezTo>
                      <a:pt x="4894" y="3729"/>
                      <a:pt x="5198" y="4276"/>
                      <a:pt x="5714" y="4428"/>
                    </a:cubicBezTo>
                    <a:cubicBezTo>
                      <a:pt x="5808" y="4449"/>
                      <a:pt x="5902" y="4459"/>
                      <a:pt x="5995" y="4459"/>
                    </a:cubicBezTo>
                    <a:cubicBezTo>
                      <a:pt x="6441" y="4459"/>
                      <a:pt x="6856" y="4223"/>
                      <a:pt x="7082" y="3821"/>
                    </a:cubicBezTo>
                    <a:cubicBezTo>
                      <a:pt x="7325" y="3334"/>
                      <a:pt x="7386" y="2787"/>
                      <a:pt x="7234" y="2270"/>
                    </a:cubicBezTo>
                    <a:cubicBezTo>
                      <a:pt x="7082" y="1541"/>
                      <a:pt x="6626" y="903"/>
                      <a:pt x="5958" y="568"/>
                    </a:cubicBezTo>
                    <a:cubicBezTo>
                      <a:pt x="5179" y="189"/>
                      <a:pt x="4328" y="0"/>
                      <a:pt x="3474" y="0"/>
                    </a:cubicBez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2598;p75">
                <a:extLst>
                  <a:ext uri="{FF2B5EF4-FFF2-40B4-BE49-F238E27FC236}">
                    <a16:creationId xmlns:a16="http://schemas.microsoft.com/office/drawing/2014/main" id="{C5014C9A-B326-49EB-8AA8-C693EF07699B}"/>
                  </a:ext>
                </a:extLst>
              </p:cNvPr>
              <p:cNvSpPr/>
              <p:nvPr/>
            </p:nvSpPr>
            <p:spPr>
              <a:xfrm>
                <a:off x="1326748" y="4188752"/>
                <a:ext cx="186243" cy="184767"/>
              </a:xfrm>
              <a:custGeom>
                <a:avLst/>
                <a:gdLst/>
                <a:ahLst/>
                <a:cxnLst/>
                <a:rect l="l" t="t" r="r" b="b"/>
                <a:pathLst>
                  <a:path w="8834" h="8764" extrusionOk="0">
                    <a:moveTo>
                      <a:pt x="828" y="8211"/>
                    </a:moveTo>
                    <a:lnTo>
                      <a:pt x="828" y="8211"/>
                    </a:lnTo>
                    <a:cubicBezTo>
                      <a:pt x="842" y="8230"/>
                      <a:pt x="856" y="8249"/>
                      <a:pt x="870" y="8268"/>
                    </a:cubicBezTo>
                    <a:lnTo>
                      <a:pt x="828" y="8211"/>
                    </a:lnTo>
                    <a:close/>
                    <a:moveTo>
                      <a:pt x="7193" y="0"/>
                    </a:moveTo>
                    <a:cubicBezTo>
                      <a:pt x="6645" y="0"/>
                      <a:pt x="6129" y="91"/>
                      <a:pt x="5673" y="274"/>
                    </a:cubicBezTo>
                    <a:cubicBezTo>
                      <a:pt x="4396" y="699"/>
                      <a:pt x="3241" y="1398"/>
                      <a:pt x="2238" y="2280"/>
                    </a:cubicBezTo>
                    <a:cubicBezTo>
                      <a:pt x="1357" y="3009"/>
                      <a:pt x="718" y="3982"/>
                      <a:pt x="354" y="5046"/>
                    </a:cubicBezTo>
                    <a:cubicBezTo>
                      <a:pt x="0" y="6106"/>
                      <a:pt x="160" y="7279"/>
                      <a:pt x="806" y="8181"/>
                    </a:cubicBezTo>
                    <a:lnTo>
                      <a:pt x="806" y="8181"/>
                    </a:lnTo>
                    <a:cubicBezTo>
                      <a:pt x="797" y="8169"/>
                      <a:pt x="788" y="8158"/>
                      <a:pt x="779" y="8146"/>
                    </a:cubicBezTo>
                    <a:lnTo>
                      <a:pt x="779" y="8146"/>
                    </a:lnTo>
                    <a:lnTo>
                      <a:pt x="828" y="8211"/>
                    </a:lnTo>
                    <a:lnTo>
                      <a:pt x="828" y="8211"/>
                    </a:lnTo>
                    <a:cubicBezTo>
                      <a:pt x="820" y="8201"/>
                      <a:pt x="813" y="8191"/>
                      <a:pt x="806" y="8181"/>
                    </a:cubicBezTo>
                    <a:lnTo>
                      <a:pt x="806" y="8181"/>
                    </a:lnTo>
                    <a:cubicBezTo>
                      <a:pt x="1128" y="8586"/>
                      <a:pt x="1609" y="8763"/>
                      <a:pt x="2155" y="8763"/>
                    </a:cubicBezTo>
                    <a:cubicBezTo>
                      <a:pt x="2545" y="8763"/>
                      <a:pt x="2969" y="8673"/>
                      <a:pt x="3393" y="8511"/>
                    </a:cubicBezTo>
                    <a:cubicBezTo>
                      <a:pt x="4427" y="8116"/>
                      <a:pt x="5186" y="7265"/>
                      <a:pt x="5855" y="6414"/>
                    </a:cubicBezTo>
                    <a:cubicBezTo>
                      <a:pt x="6706" y="5319"/>
                      <a:pt x="7466" y="4164"/>
                      <a:pt x="8104" y="2979"/>
                    </a:cubicBezTo>
                    <a:cubicBezTo>
                      <a:pt x="8469" y="2310"/>
                      <a:pt x="8834" y="1489"/>
                      <a:pt x="8469" y="790"/>
                    </a:cubicBezTo>
                    <a:cubicBezTo>
                      <a:pt x="8196" y="334"/>
                      <a:pt x="7709" y="31"/>
                      <a:pt x="7193" y="0"/>
                    </a:cubicBezTo>
                    <a:close/>
                  </a:path>
                </a:pathLst>
              </a:custGeom>
              <a:solidFill>
                <a:srgbClr val="C5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2599;p75">
                <a:extLst>
                  <a:ext uri="{FF2B5EF4-FFF2-40B4-BE49-F238E27FC236}">
                    <a16:creationId xmlns:a16="http://schemas.microsoft.com/office/drawing/2014/main" id="{D1BE6772-8355-4133-96FA-8538E55F1490}"/>
                  </a:ext>
                </a:extLst>
              </p:cNvPr>
              <p:cNvSpPr/>
              <p:nvPr/>
            </p:nvSpPr>
            <p:spPr>
              <a:xfrm>
                <a:off x="1200906" y="4453400"/>
                <a:ext cx="107036" cy="18649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8846" extrusionOk="0">
                    <a:moveTo>
                      <a:pt x="0" y="0"/>
                    </a:moveTo>
                    <a:cubicBezTo>
                      <a:pt x="152" y="31"/>
                      <a:pt x="304" y="61"/>
                      <a:pt x="456" y="61"/>
                    </a:cubicBezTo>
                    <a:cubicBezTo>
                      <a:pt x="851" y="122"/>
                      <a:pt x="1216" y="244"/>
                      <a:pt x="1581" y="426"/>
                    </a:cubicBezTo>
                    <a:cubicBezTo>
                      <a:pt x="2098" y="700"/>
                      <a:pt x="2553" y="1064"/>
                      <a:pt x="2918" y="1520"/>
                    </a:cubicBezTo>
                    <a:cubicBezTo>
                      <a:pt x="3344" y="2098"/>
                      <a:pt x="3708" y="2736"/>
                      <a:pt x="3982" y="3405"/>
                    </a:cubicBezTo>
                    <a:cubicBezTo>
                      <a:pt x="4225" y="4073"/>
                      <a:pt x="4438" y="4742"/>
                      <a:pt x="4620" y="5472"/>
                    </a:cubicBezTo>
                    <a:cubicBezTo>
                      <a:pt x="4712" y="6049"/>
                      <a:pt x="4803" y="6627"/>
                      <a:pt x="4864" y="7204"/>
                    </a:cubicBezTo>
                    <a:cubicBezTo>
                      <a:pt x="4924" y="7691"/>
                      <a:pt x="4955" y="8086"/>
                      <a:pt x="4985" y="8390"/>
                    </a:cubicBezTo>
                    <a:cubicBezTo>
                      <a:pt x="4985" y="8542"/>
                      <a:pt x="5015" y="8694"/>
                      <a:pt x="5046" y="8846"/>
                    </a:cubicBezTo>
                    <a:cubicBezTo>
                      <a:pt x="5076" y="8694"/>
                      <a:pt x="5046" y="8542"/>
                      <a:pt x="5046" y="8390"/>
                    </a:cubicBezTo>
                    <a:cubicBezTo>
                      <a:pt x="5046" y="8116"/>
                      <a:pt x="5015" y="7691"/>
                      <a:pt x="4985" y="7204"/>
                    </a:cubicBezTo>
                    <a:cubicBezTo>
                      <a:pt x="4955" y="6596"/>
                      <a:pt x="4864" y="6019"/>
                      <a:pt x="4742" y="5411"/>
                    </a:cubicBezTo>
                    <a:cubicBezTo>
                      <a:pt x="4590" y="4712"/>
                      <a:pt x="4408" y="4013"/>
                      <a:pt x="4134" y="3314"/>
                    </a:cubicBezTo>
                    <a:cubicBezTo>
                      <a:pt x="3860" y="2645"/>
                      <a:pt x="3496" y="2007"/>
                      <a:pt x="3040" y="1429"/>
                    </a:cubicBezTo>
                    <a:cubicBezTo>
                      <a:pt x="2645" y="943"/>
                      <a:pt x="2158" y="578"/>
                      <a:pt x="1611" y="304"/>
                    </a:cubicBezTo>
                    <a:cubicBezTo>
                      <a:pt x="1246" y="152"/>
                      <a:pt x="851" y="31"/>
                      <a:pt x="45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2600;p75">
                <a:extLst>
                  <a:ext uri="{FF2B5EF4-FFF2-40B4-BE49-F238E27FC236}">
                    <a16:creationId xmlns:a16="http://schemas.microsoft.com/office/drawing/2014/main" id="{FF1E5A29-59C9-4BAF-8891-033507961DB3}"/>
                  </a:ext>
                </a:extLst>
              </p:cNvPr>
              <p:cNvSpPr/>
              <p:nvPr/>
            </p:nvSpPr>
            <p:spPr>
              <a:xfrm>
                <a:off x="1258567" y="4204775"/>
                <a:ext cx="49375" cy="415262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697" extrusionOk="0">
                    <a:moveTo>
                      <a:pt x="1" y="0"/>
                    </a:moveTo>
                    <a:cubicBezTo>
                      <a:pt x="1" y="61"/>
                      <a:pt x="31" y="122"/>
                      <a:pt x="31" y="182"/>
                    </a:cubicBezTo>
                    <a:cubicBezTo>
                      <a:pt x="92" y="334"/>
                      <a:pt x="122" y="517"/>
                      <a:pt x="183" y="760"/>
                    </a:cubicBezTo>
                    <a:cubicBezTo>
                      <a:pt x="244" y="1003"/>
                      <a:pt x="305" y="1307"/>
                      <a:pt x="396" y="1641"/>
                    </a:cubicBezTo>
                    <a:cubicBezTo>
                      <a:pt x="457" y="2006"/>
                      <a:pt x="548" y="2401"/>
                      <a:pt x="639" y="2827"/>
                    </a:cubicBezTo>
                    <a:cubicBezTo>
                      <a:pt x="1004" y="4590"/>
                      <a:pt x="1399" y="7052"/>
                      <a:pt x="1703" y="9787"/>
                    </a:cubicBezTo>
                    <a:cubicBezTo>
                      <a:pt x="2007" y="12493"/>
                      <a:pt x="2159" y="14985"/>
                      <a:pt x="2220" y="16778"/>
                    </a:cubicBezTo>
                    <a:cubicBezTo>
                      <a:pt x="2220" y="17690"/>
                      <a:pt x="2220" y="18420"/>
                      <a:pt x="2220" y="18906"/>
                    </a:cubicBezTo>
                    <a:lnTo>
                      <a:pt x="2220" y="19484"/>
                    </a:lnTo>
                    <a:cubicBezTo>
                      <a:pt x="2220" y="19544"/>
                      <a:pt x="2220" y="19636"/>
                      <a:pt x="2220" y="19696"/>
                    </a:cubicBezTo>
                    <a:cubicBezTo>
                      <a:pt x="2250" y="19636"/>
                      <a:pt x="2250" y="19575"/>
                      <a:pt x="2250" y="19484"/>
                    </a:cubicBezTo>
                    <a:cubicBezTo>
                      <a:pt x="2280" y="19332"/>
                      <a:pt x="2280" y="19149"/>
                      <a:pt x="2311" y="18906"/>
                    </a:cubicBezTo>
                    <a:cubicBezTo>
                      <a:pt x="2341" y="18420"/>
                      <a:pt x="2341" y="17690"/>
                      <a:pt x="2341" y="16778"/>
                    </a:cubicBezTo>
                    <a:cubicBezTo>
                      <a:pt x="2311" y="14985"/>
                      <a:pt x="2189" y="12493"/>
                      <a:pt x="1885" y="9757"/>
                    </a:cubicBezTo>
                    <a:cubicBezTo>
                      <a:pt x="1642" y="7417"/>
                      <a:pt x="1277" y="5106"/>
                      <a:pt x="761" y="2796"/>
                    </a:cubicBezTo>
                    <a:cubicBezTo>
                      <a:pt x="670" y="2371"/>
                      <a:pt x="578" y="1976"/>
                      <a:pt x="487" y="1641"/>
                    </a:cubicBezTo>
                    <a:cubicBezTo>
                      <a:pt x="396" y="1277"/>
                      <a:pt x="305" y="973"/>
                      <a:pt x="244" y="729"/>
                    </a:cubicBezTo>
                    <a:cubicBezTo>
                      <a:pt x="183" y="517"/>
                      <a:pt x="122" y="334"/>
                      <a:pt x="92" y="182"/>
                    </a:cubicBezTo>
                    <a:cubicBezTo>
                      <a:pt x="62" y="122"/>
                      <a:pt x="31" y="61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2601;p75">
                <a:extLst>
                  <a:ext uri="{FF2B5EF4-FFF2-40B4-BE49-F238E27FC236}">
                    <a16:creationId xmlns:a16="http://schemas.microsoft.com/office/drawing/2014/main" id="{6CF7B4D3-3841-47A7-9DEA-D14639952598}"/>
                  </a:ext>
                </a:extLst>
              </p:cNvPr>
              <p:cNvSpPr/>
              <p:nvPr/>
            </p:nvSpPr>
            <p:spPr>
              <a:xfrm>
                <a:off x="1304716" y="4236166"/>
                <a:ext cx="135877" cy="283264"/>
              </a:xfrm>
              <a:custGeom>
                <a:avLst/>
                <a:gdLst/>
                <a:ahLst/>
                <a:cxnLst/>
                <a:rect l="l" t="t" r="r" b="b"/>
                <a:pathLst>
                  <a:path w="6445" h="13436" extrusionOk="0">
                    <a:moveTo>
                      <a:pt x="6444" y="0"/>
                    </a:moveTo>
                    <a:cubicBezTo>
                      <a:pt x="6262" y="92"/>
                      <a:pt x="6079" y="213"/>
                      <a:pt x="5927" y="335"/>
                    </a:cubicBezTo>
                    <a:lnTo>
                      <a:pt x="5654" y="517"/>
                    </a:lnTo>
                    <a:cubicBezTo>
                      <a:pt x="5563" y="578"/>
                      <a:pt x="5472" y="669"/>
                      <a:pt x="5380" y="760"/>
                    </a:cubicBezTo>
                    <a:cubicBezTo>
                      <a:pt x="5107" y="943"/>
                      <a:pt x="4894" y="1155"/>
                      <a:pt x="4681" y="1399"/>
                    </a:cubicBezTo>
                    <a:cubicBezTo>
                      <a:pt x="3435" y="2736"/>
                      <a:pt x="2432" y="4286"/>
                      <a:pt x="1733" y="5958"/>
                    </a:cubicBezTo>
                    <a:cubicBezTo>
                      <a:pt x="1034" y="7630"/>
                      <a:pt x="517" y="9393"/>
                      <a:pt x="213" y="11186"/>
                    </a:cubicBezTo>
                    <a:cubicBezTo>
                      <a:pt x="122" y="11855"/>
                      <a:pt x="61" y="12432"/>
                      <a:pt x="31" y="12827"/>
                    </a:cubicBezTo>
                    <a:cubicBezTo>
                      <a:pt x="0" y="13010"/>
                      <a:pt x="0" y="13222"/>
                      <a:pt x="31" y="13435"/>
                    </a:cubicBezTo>
                    <a:cubicBezTo>
                      <a:pt x="61" y="13222"/>
                      <a:pt x="91" y="13040"/>
                      <a:pt x="91" y="12827"/>
                    </a:cubicBezTo>
                    <a:cubicBezTo>
                      <a:pt x="122" y="12463"/>
                      <a:pt x="213" y="11885"/>
                      <a:pt x="335" y="11216"/>
                    </a:cubicBezTo>
                    <a:cubicBezTo>
                      <a:pt x="456" y="10517"/>
                      <a:pt x="639" y="9727"/>
                      <a:pt x="912" y="8845"/>
                    </a:cubicBezTo>
                    <a:cubicBezTo>
                      <a:pt x="1186" y="7903"/>
                      <a:pt x="1520" y="6961"/>
                      <a:pt x="1915" y="6049"/>
                    </a:cubicBezTo>
                    <a:cubicBezTo>
                      <a:pt x="2584" y="4377"/>
                      <a:pt x="3557" y="2827"/>
                      <a:pt x="4772" y="1490"/>
                    </a:cubicBezTo>
                    <a:cubicBezTo>
                      <a:pt x="5289" y="943"/>
                      <a:pt x="5836" y="456"/>
                      <a:pt x="644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B41DB6C4-8436-40AD-97B5-9A81670B98DA}"/>
              </a:ext>
            </a:extLst>
          </p:cNvPr>
          <p:cNvGrpSpPr/>
          <p:nvPr/>
        </p:nvGrpSpPr>
        <p:grpSpPr>
          <a:xfrm>
            <a:off x="841224" y="388899"/>
            <a:ext cx="4144062" cy="4372671"/>
            <a:chOff x="841224" y="367990"/>
            <a:chExt cx="4144062" cy="4372671"/>
          </a:xfrm>
        </p:grpSpPr>
        <p:pic>
          <p:nvPicPr>
            <p:cNvPr id="3" name="圖片 4">
              <a:extLst>
                <a:ext uri="{FF2B5EF4-FFF2-40B4-BE49-F238E27FC236}">
                  <a16:creationId xmlns:a16="http://schemas.microsoft.com/office/drawing/2014/main" id="{FD8DEFE4-5C56-434A-8E58-9E5915F77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224" y="367990"/>
              <a:ext cx="2018361" cy="4372671"/>
            </a:xfrm>
            <a:prstGeom prst="rect">
              <a:avLst/>
            </a:prstGeom>
          </p:spPr>
        </p:pic>
        <p:pic>
          <p:nvPicPr>
            <p:cNvPr id="5" name="圖片 5">
              <a:extLst>
                <a:ext uri="{FF2B5EF4-FFF2-40B4-BE49-F238E27FC236}">
                  <a16:creationId xmlns:a16="http://schemas.microsoft.com/office/drawing/2014/main" id="{52E893C9-3CD2-4FAD-A89D-AED7AE787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66925" y="367990"/>
              <a:ext cx="2018361" cy="4372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1013646"/>
      </p:ext>
    </p:extLst>
  </p:cSld>
  <p:clrMapOvr>
    <a:masterClrMapping/>
  </p:clrMapOvr>
</p:sld>
</file>

<file path=ppt/theme/theme1.xml><?xml version="1.0" encoding="utf-8"?>
<a:theme xmlns:a="http://schemas.openxmlformats.org/drawingml/2006/main" name="Newt-on Social Media Company Profile by Slidesgo">
  <a:themeElements>
    <a:clrScheme name="Simple Light">
      <a:dk1>
        <a:srgbClr val="263238"/>
      </a:dk1>
      <a:lt1>
        <a:srgbClr val="FFFFFF"/>
      </a:lt1>
      <a:dk2>
        <a:srgbClr val="595959"/>
      </a:dk2>
      <a:lt2>
        <a:srgbClr val="EEEEEE"/>
      </a:lt2>
      <a:accent1>
        <a:srgbClr val="C53F3F"/>
      </a:accent1>
      <a:accent2>
        <a:srgbClr val="455A64"/>
      </a:accent2>
      <a:accent3>
        <a:srgbClr val="CECACA"/>
      </a:accent3>
      <a:accent4>
        <a:srgbClr val="9E2121"/>
      </a:accent4>
      <a:accent5>
        <a:srgbClr val="000000"/>
      </a:accent5>
      <a:accent6>
        <a:srgbClr val="FF0000"/>
      </a:accent6>
      <a:hlink>
        <a:srgbClr val="99999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璞石自定01">
    <a:dk1>
      <a:srgbClr val="000000"/>
    </a:dk1>
    <a:lt1>
      <a:sysClr val="window" lastClr="FFFFFF"/>
    </a:lt1>
    <a:dk2>
      <a:srgbClr val="44546A"/>
    </a:dk2>
    <a:lt2>
      <a:srgbClr val="E7E6E6"/>
    </a:lt2>
    <a:accent1>
      <a:srgbClr val="EE4B63"/>
    </a:accent1>
    <a:accent2>
      <a:srgbClr val="F1697C"/>
    </a:accent2>
    <a:accent3>
      <a:srgbClr val="FFC019"/>
    </a:accent3>
    <a:accent4>
      <a:srgbClr val="FFCF4B"/>
    </a:accent4>
    <a:accent5>
      <a:srgbClr val="49BAC2"/>
    </a:accent5>
    <a:accent6>
      <a:srgbClr val="62C3CA"/>
    </a:accent6>
    <a:hlink>
      <a:srgbClr val="EE8331"/>
    </a:hlink>
    <a:folHlink>
      <a:srgbClr val="F19651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1155</Words>
  <Application>Microsoft Macintosh PowerPoint</Application>
  <PresentationFormat>如螢幕大小 (16:9)</PresentationFormat>
  <Paragraphs>205</Paragraphs>
  <Slides>27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41" baseType="lpstr">
      <vt:lpstr>Raleway ExtraBold</vt:lpstr>
      <vt:lpstr>微軟正黑體</vt:lpstr>
      <vt:lpstr>Raleway Medium</vt:lpstr>
      <vt:lpstr>Arial</vt:lpstr>
      <vt:lpstr>微軟正黑體</vt:lpstr>
      <vt:lpstr>Montserrat Medium</vt:lpstr>
      <vt:lpstr>Impact</vt:lpstr>
      <vt:lpstr>Montserrat</vt:lpstr>
      <vt:lpstr>Oswald Medium</vt:lpstr>
      <vt:lpstr>Oswald SemiBold</vt:lpstr>
      <vt:lpstr>Calibri Light</vt:lpstr>
      <vt:lpstr>Arial Black</vt:lpstr>
      <vt:lpstr>Oswald</vt:lpstr>
      <vt:lpstr>Newt-on Social Media Company Profile by Slidesgo</vt:lpstr>
      <vt:lpstr>SKR / 捷運趴趴GO</vt:lpstr>
      <vt:lpstr>PowerPoint 簡報</vt:lpstr>
      <vt:lpstr>Flow2019 &amp; Passenger</vt:lpstr>
      <vt:lpstr>Motivation</vt:lpstr>
      <vt:lpstr>Problem</vt:lpstr>
      <vt:lpstr>Services of our Product</vt:lpstr>
      <vt:lpstr>Electronic Display Board</vt:lpstr>
      <vt:lpstr>Recommendation</vt:lpstr>
      <vt:lpstr>Record Schedule</vt:lpstr>
      <vt:lpstr>Edit Schedule</vt:lpstr>
      <vt:lpstr>Navigation</vt:lpstr>
      <vt:lpstr>Persona</vt:lpstr>
      <vt:lpstr>PowerPoint 簡報</vt:lpstr>
      <vt:lpstr>Producer Journey</vt:lpstr>
      <vt:lpstr>Persona</vt:lpstr>
      <vt:lpstr>User Journey</vt:lpstr>
      <vt:lpstr>Character Interaction</vt:lpstr>
      <vt:lpstr>Travel Expert</vt:lpstr>
      <vt:lpstr>Traveler</vt:lpstr>
      <vt:lpstr>Store</vt:lpstr>
      <vt:lpstr>Character Interaction</vt:lpstr>
      <vt:lpstr>Technique</vt:lpstr>
      <vt:lpstr>Competitive</vt:lpstr>
      <vt:lpstr>Advertising Analysis</vt:lpstr>
      <vt:lpstr>Dataset</vt:lpstr>
      <vt:lpstr>PowerPoint 簡報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捷運趴趴GO</dc:title>
  <dc:creator>Isadora Lo</dc:creator>
  <cp:lastModifiedBy>Isadora Lo</cp:lastModifiedBy>
  <cp:revision>10</cp:revision>
  <dcterms:created xsi:type="dcterms:W3CDTF">2021-12-08T06:28:00Z</dcterms:created>
  <dcterms:modified xsi:type="dcterms:W3CDTF">2021-12-18T16:11:37Z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999AB6DB3CD7479B9CAD44AC71F0793B</vt:lpwstr>
  </property>
  <property fmtid="{D5CDD505-2E9C-101B-9397-08002B2CF9AE}" pid="3" name="KSOProductBuildVer">
    <vt:lpwstr>2052-11.1.0.11115</vt:lpwstr>
  </property>
</Properties>
</file>